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3.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9" r:id="rId2"/>
    <p:sldId id="260" r:id="rId3"/>
    <p:sldId id="276" r:id="rId4"/>
    <p:sldId id="277" r:id="rId5"/>
    <p:sldId id="278" r:id="rId6"/>
    <p:sldId id="279" r:id="rId7"/>
    <p:sldId id="280" r:id="rId8"/>
    <p:sldId id="281" r:id="rId9"/>
    <p:sldId id="282" r:id="rId10"/>
    <p:sldId id="283" r:id="rId11"/>
    <p:sldId id="284" r:id="rId12"/>
    <p:sldId id="285" r:id="rId13"/>
    <p:sldId id="286" r:id="rId14"/>
    <p:sldId id="272" r:id="rId15"/>
    <p:sldId id="265" r:id="rId16"/>
    <p:sldId id="268" r:id="rId17"/>
    <p:sldId id="269" r:id="rId18"/>
    <p:sldId id="270" r:id="rId19"/>
    <p:sldId id="271" r:id="rId20"/>
    <p:sldId id="266" r:id="rId21"/>
    <p:sldId id="262" r:id="rId22"/>
    <p:sldId id="273" r:id="rId23"/>
    <p:sldId id="274" r:id="rId24"/>
    <p:sldId id="257" r:id="rId25"/>
    <p:sldId id="261" r:id="rId26"/>
    <p:sldId id="275" r:id="rId27"/>
    <p:sldId id="264" r:id="rId28"/>
    <p:sldId id="256" r:id="rId29"/>
  </p:sldIdLst>
  <p:sldSz cx="12192000" cy="6858000"/>
  <p:notesSz cx="6858000" cy="9144000"/>
  <p:defaultTextStyle>
    <a:defPPr>
      <a:defRPr lang="en-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3"/>
    <p:restoredTop sz="94667"/>
  </p:normalViewPr>
  <p:slideViewPr>
    <p:cSldViewPr snapToGrid="0">
      <p:cViewPr varScale="1">
        <p:scale>
          <a:sx n="132" d="100"/>
          <a:sy n="132" d="100"/>
        </p:scale>
        <p:origin x="192"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18:52.911"/>
    </inkml:context>
    <inkml:brush xml:id="br0">
      <inkml:brushProperty name="width" value="0.17143" units="cm"/>
      <inkml:brushProperty name="height" value="0.17143" units="cm"/>
      <inkml:brushProperty name="color" value="#FFC114"/>
    </inkml:brush>
  </inkml:definitions>
  <inkml:trace contextRef="#ctx0" brushRef="#br0">4998 1357 8213,'-25'-43'0,"-4"-5"0,-6-5-157,-5-5 1,-2 0 138,-4 6 0,-4 2 127,4 4 1,-6-2 2,-6 8 0,-2-2-380,-3 1 1,-10 5 309,4-5 0,-12 5-4,0 1 1,-3 1-158,-3-1 0,-7 3-42,46 17 0,-2 1 0,-1-3 1,-1 1 94,-3 1 0,0 1 0,1 2 0,0 1 47,-3 2 0,-1 1 0,0-1 0,-1 3-58,-4 2 1,-1 2-1,0-1 1,-1 0 19,-1 3 0,0 0 0,-2 1 0,-1 0-212,3 1 1,0 2 0,-3 0 0,-1 3 218,-1 4 0,-2 1 1,0 1-1,0 1 4,-2 3 1,0 1-1,2 1 1,0 2 37,4-2 1,0 2 0,0 6 0,0 0-32,0-1 0,-1 0 1,-1 3-1,0 0 59,2 0 1,0-1 0,4 0 0,1 0-48,6 3 1,1 2 0,0-1 0,0 1 62,-1 4 1,1 1 0,1 0-1,3 3-197,2 1 0,4 2 1,2 0-1,3 0 231,4 2 1,1 1-1,2-3 1,1 2-48,2 3 0,1 0 0,1-1 1,2 0-50,4 1 0,2 0 1,1 2-1,3 0 63,6-2 1,1 0 0,-4 47-8,15 2 0,1-47 1,2 2-27,2 1 0,1 1 0,3 0 0,4 0 13,5-3 1,4 0 0,3 3-1,4 1-20,4 1 0,3 1 0,4 5 0,2-1 44,4 2 1,1-1 0,3-3-1,2-1-43,-1-3 1,1-2 0,4-1 0,2-1 1,4 0 1,2 0 0,4 2 0,1 0-4,2-1 1,2-3 0,2-2 0,2-3-5,-3-7 1,2-1-1,4-2 1,1-1 27,2-2 1,1-1 0,7 0-1,1-2 24,0-3 1,0 0 0,4-2 0,0 0-215,-3-4 1,-1 0 0,3 0 0,0-2 234,3-5 1,0-3-1,-31-2 1,0-1 0,1 0-53,-1-3 1,0 0-1,1-1 1,-1 0 0,1 0-1,-2-1-11,27-2 1,-1 0 0,3-1 0,0-2 0,3-2 0,0-2 0,0-1 1,0-3-9,0-5 0,0-2 0,-3-3 0,-2-1-3,-6 0 1,-1-2 0,1-2-1,-1-2 20,1-2 0,-1-3 0,-1 0 0,-1-3-110,-2-3 0,-2-3 0,-3 0 0,-1-2 102,-5 1 1,-3-1-1,-5-2 1,-2-2 94,1-2 1,-2-4 0,-6-3 0,-1-3-21,0 0 1,-2-1 0,-3-4-1,-2-3-22,-4 3 1,-3-2 0,-4-5 0,-3-2-102,-4-3 1,-4-2 0,-7 1 0,-5-1-129,-4 1 1,-5 0 0,-4-1 0,-5 0 65,-4 10 0,-4 0 0,-2-3 0,-6 0 63,-7-1 1,-5 2 0,-6 1 0,-5 2-73,-4-3 1,-6 3-1,-8 4 1,-4 3-51,-1 2 0,-3 3 0,-9 1 1,-5 2 153,27 16 1,-2 0-1,-1 2 1,-2 1 0,-1 2-1,-1 0 18,1 0 0,-2 1 0,0 2 0,-2 3 0,-1 2 0,-1 1 82,-1 0 0,0 2 0,-1 1 0,-2 3 0,-3 2 0,0 1-173,-6 1 1,-2 1 0,-1 3 0,-4 1 0,-2 2 0,-1 2-2,-4 2 0,-1 1 0,-1 4 0,24 2 0,0 2 1,-1 2-1,1 1-301,-1 1 1,-1 1-1,1 2 1,-1 1 384,-2 3 0,-2 1 0,1 2 0,-1 0 0,-1 0 0,-1 1 0,1 0 0</inkml:trace>
  <inkml:trace contextRef="#ctx0" brushRef="#br0" timeOffset="1925">18849 1201 8092,'0'-17'-369,"0"-2"1,-1-4-295,-5-6 0,2-6 1255,-8-5 1,-1 3-172,-10-3 0,2-4-410,-8-2 1,0 1 73,-6-1 1,-7 6-144,-4-6 1,-4 2 40,-2-3 0,-5 3-47,-1 4 1,-7-2 32,1-4 1,-15-2 16,-1 7 1,33 21 0,0 0-284,-40-15 0,38 20 1,-2 1 292,0-1 1,-2 2-1,-2 2 1,-1 0-8,-4 0 1,-1-1-1,1 3 1,-1 1 4,1 2 0,-1 1 0,-3 0 0,-1 2-220,-1 2 0,0 2 0,-5-1 0,-1 0 209,0-1 0,0 2 1,-1 5-1,0 1-270,1 1 0,0 2 0,-2 4 1,0 2 222,-3 1 1,-1 1 0,-3 0 0,0 0 54,0 5 1,1 1 0,1-1 0,2 2-4,2 2 1,0 3 0,0 1 0,0 2 8,-2 3 1,-1 3-1,-3-1 1,0 2 0,0 3 1,1 1 0,2 0 0,2 0-239,4 2 0,0 0 0,1 2 0,0 1 248,-2 1 1,2 3-1,2 4 1,1 2 45,2-2 1,0 1 0,1 0 0,3 1-49,6-5 0,2 2 0,0 2 0,1 3 34,3 1 0,2 3 0,1 2 0,4 2 39,4-6 0,3 1 0,1 4 0,4 0 28,7-7 0,2-1 1,4 3-1,4 1-68,3-1 1,4 1 0,2-1 0,3 1 19,3-1 1,3 1 0,3-4-1,4-1-49,2-7 0,2-1 0,5 4 1,3 0-79,1 0 1,4-1 0,3 6 0,3 0 32,2-5 0,3-1 1,6 4-1,2-3 30,1-5 0,2-2 1,8 7-1,3 0 39,7 3 1,3-1 0,-1-4 0,2-2-1,4-1 1,3-2 0,4-4-1,2-3 23,-25-13 0,1-1 0,2-2 1,2-1-1,2-2 0,1 0-42,2 1 1,2 1 0,-1-2-1,-1-3 1,-1 0 0,2-2-117,1 1 0,1-1 1,1 0-1,-2 0 1,0-1-1,1-1 81,-2-2 0,-1-2 0,2 0 0,4 0 0,1 0 0,1-2-62,0-2 0,1-2 0,0 0 0,-3-1 0,-1-1 0,1 0 36,0-1 0,1 0 0,0-1 0,-2 0 1,0-2-1,0-1 28,2 0 0,0-2 0,0-1 0,-2 0 0,1-2 0,-1 0-3,2-4 1,1-1 0,-2 0 0,-4 0 0,-1 0-1,-1 0 0,0-1 1,-1 0-1,0-2 1,27-9 0,-2-4-7,-30 8 1,-1-1-1,0-1 1,0-2-1,-2-1 1,1-1 36,2 0 0,0-1 1,-1-1-1,24-16 0,-1-2 68,-5 1 1,-1-2 0,-4-6 0,-2-2 6,-4 2 0,-2-3 0,-2-5 1,-3-3-39,-1-1 1,-3-3-1,-8 0 1,-4-2 5,-5-1 0,-3-2 0,-5-1 0,-3-2-23,0-4 0,-4-2 0,-6-4 0,-4-2 12,-1-7 1,-3-1 0,-6 5-1,-2 0-5,-3-1 1,-4-1 0,-8-2 0,-5 0-7,-6 0 1,-5 0 0,6 28 0,-2-1-1,-3 1-39,-2 0 1,-2-1 0,-1 1 0,-2 1 0,0 0 0,-2 1-188,-3-2 0,-1 2 0,-3 1 0,-2 1 0,-3 2 0,-3 2 214,-2 0 1,-3 1-1,-2 2 1,-5 1-1,-2 2 1,-2 2 57,-2-1 0,-2 1 0,-2 4 1,-3 3-1,-1 2 0,-3 3-93,-4-2 0,-3 2 0,-2 4 0,-3 2 0,-2 4 0,-2 2-61,20 9 0,0 1 0,-2 2 1,0 2-1,-5 0 0,0 2 1,-2 1-1,-1 1 76,-2 3 0,-2 0 0,-1 3 1,1 1-1,0 2 0,0 2 0,0 1 1,-2 2-106,-4 1 0,-1 1 0,-1 3 1,1 1-1,-1 3 0,1 2 0,0 2 1,-1 2 21,15-3 1,1 1 0,-1 2 0,0 1-1,0 1 1,-3 1 0,0 2 0,0 1-1,0 1 1,-1 0-57,-3 3 0,-1 0 1,0 1-1,0 1 1,0 1-1,1 1 0,1 2 1,-1 0-1,1 2 1,-1 1 139,12-6 0,0 2 0,0 1 0,0 0 0,0 0 0,1 1 0,-14 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9.135"/>
    </inkml:context>
    <inkml:brush xml:id="br0">
      <inkml:brushProperty name="width" value="0.17143" units="cm"/>
      <inkml:brushProperty name="height" value="0.17143" units="cm"/>
      <inkml:brushProperty name="color" value="#E71224"/>
    </inkml:brush>
  </inkml:definitions>
  <inkml:trace contextRef="#ctx0" brushRef="#br0">1 87 7679,'0'-17'1572,"0"0"-1078,0-1 1,0 7-201,0-1 95,0 8-372,0-3 0,5 9 140,1 3 0,6 9 198,-7 15 1,9 1-154,-3 17 0,3 6-107,-3 11 1,5 5 38,-5 6 1,-1 2-310,1 3 0,-5 7 75,6-1 1,-8-1 111,1 1 1,-3-13-366,-2-9 1,2-14-21,4 2 1,-2-20-158,7-3 0,-5-15 81,6-9 1,-7-3-229,7-2 0,5-4 123,6-7 554,8-8 0,-12-16 0,6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9.527"/>
    </inkml:context>
    <inkml:brush xml:id="br0">
      <inkml:brushProperty name="width" value="0.17143" units="cm"/>
      <inkml:brushProperty name="height" value="0.17143" units="cm"/>
      <inkml:brushProperty name="color" value="#E71224"/>
    </inkml:brush>
  </inkml:definitions>
  <inkml:trace contextRef="#ctx0" brushRef="#br0">569 0 7672,'6'12'0,"-1"-1"0,-1 1 814,-10 5 1,-3 0-429,-8 1 1,-6 5-399,-1 0 1,-8 8 231,-3-3 0,-1 5 104,-10 2 1,5-3-230,-5-3 1,8 2 122,-3-8 0,5 6-129,1-6 0,6-2 20,1-9 1,12 1-380,-1-7-1,3-1 79,5-5 1,3 0-67,12 0 51,3 0 0,11 0 277,3 0 0,4 6-55,7 0 0,7 6-11,-1-7 1,8 7-22,-2-6 0,6 7 157,6-1 1,3 3 0,8 2 1,2 1-61,4-1 1,-4 0 71,4 0 0,-4 1 42,-1-1 0,-11-2 50,-7-3 0,-2 3-70,-10-3 0,5-3 55,-11 3 0,3-8 78,-14 2-304,0-5-27,-6-1 141,-7 0-240,-3 0-101,-14-7 1,-3 5-238,-7-4 0,-1-2-464,1 3 0,0-1-1502,0 6 2426,-1-8 0,1 6 0,0-5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37.972"/>
    </inkml:context>
    <inkml:brush xml:id="br0">
      <inkml:brushProperty name="width" value="0.17143" units="cm"/>
      <inkml:brushProperty name="height" value="0.17143" units="cm"/>
      <inkml:brushProperty name="color" value="#E71224"/>
    </inkml:brush>
  </inkml:definitions>
  <inkml:trace contextRef="#ctx0" brushRef="#br0">381 1332 7942,'0'-18'-53,"0"7"787,0-1 1,-5 7 82,-1-7-518,0 8 0,4-9-289,-4 7 1,3 0 78,-9 6 1,6 0 150,-5 0 0,-1 2-80,-5 4 1,-6 9-113,0 8 0,-8 8 117,2-2 1,2 9 39,-2 3 1,10-1-163,2-5 1,2 5 132,9 0 1,2 6-142,10-5 1,11-3 80,12-9 1,11 2-227,6-8 1,12-2 1,5-10 0,-1-3 36,1-8 0,1 0 17,5 0 1,-2-13-143,-3-5 1,-13-5-145,-10 0 0,-14-2 95,-10-4 1,-2-3 93,-9 3 1,-12-4 40,-17-1 1,-7-1-112,-22 1 0,2 1 102,-14 4 0,1 0 55,-6 12 0,0-4-35,-1 9 0,1 5 33,0 1 0,13 4-137,4 2 1,12 8-209,0 3 1,13 5-830,10 1 1241,7 0 0,18 0 0,1 1 0</inkml:trace>
  <inkml:trace contextRef="#ctx0" brushRef="#br0" timeOffset="558">917 1384 8053,'0'-12'575,"0"0"35,0 1-328,0-6 0,0 5 212,0 1-29,0 7-277,0-4 355,0 8 1,8 19-259,4 4 1,3 10-28,2-10 0,6 8-142,0-2 1,6 5-165,-6 7 0,8-5 113,-2 4 0,4-5-80,1-6 0,1 2 10,-1-8 1,1 0 45,-1-6 0,-1-2-14,-4-3 0,-4-4 6,-8-8 1,1-8 123,-1-4 0,-8-11-185,-3-6 0,-4-9-139,-2-2 1,0-14 103,0 2 1,-8-4-133,-3 4 0,-6-5 81,-6-1 1,1-13-184,-6 2 0,5-4-708,-6 4 1,8 1 442,-2 5 0,-1 7-694,7 16 134,-4 7 1122,17 16 0,16 17 0</inkml:trace>
  <inkml:trace contextRef="#ctx0" brushRef="#br0" timeOffset="1001">1696 1678 8068,'-10'9'908,"0"-1"-48,5-8-930,3 0 951,-6 0-648,23-8 1,-3-1-353,11-9 1,2-5 99,-2 0 0,0 0-132,-6 6 1,1-6 51,-1 0 0,-2-8-28,-3 2 0,1 2 155,-7-2 0,0 2 34,-6-1 1,0-3-13,0 8 0,-8 2 18,-3 9 1,-5 3-104,-1 3 0,-6 4 84,0-4 0,-6 12 103,6 5 0,-8 7-89,2 5 0,4 2 149,2 4 0,10 3-40,1-3 1,9 4 57,-3 1 0,4 1-178,2-1 1,9-1-57,9-4 1,7 2-265,9-8 1,1 0 114,0-6 0,7 0-82,4 1 1,4-7 28,2 1 1,-2-8-466,-4 1 0,2-3-8,-8-2 679,1-7 0,1-3 0,2-7 0</inkml:trace>
  <inkml:trace contextRef="#ctx0" brushRef="#br0" timeOffset="1566">2180 1366 8068,'0'18'169,"0"-1"99,0 0 1,0 2 96,0 4 1,0 4-63,0 8 1,2-1-161,4 1 0,-3 0 27,9-1 1,-3-1 99,3-4 0,1 1-161,-7-6 0,8-1-125,-3-6 1,-3-6-34,-2 1-250,3-8 0,-7 2-41,4-12 1,-4-4 159,-2-7 0,0-8-39,0-4 0,-2-4 71,-4-1 1,2-3-149,-7-3 0,7-2 78,-2-4 1,-1 1-105,1 5 1,0-2 513,6-4 0,8 5-111,3 12 0,5-1 225,1 7 0,6-4-154,0 9 0,6-1-110,-6 13 1,6 1 165,-6 5 1,6 2 86,-6 3 1,-6 5-126,-6 7 1,-1 3 91,2 3 1,-5-2-155,-7 8 0,0-3 1,0 3 1,-2 4-23,-3-4 1,-3 1 24,-4-1 1,-3 4-124,3-4 1,-3-2 79,-2 2 0,1-3-137,5 3 0,-3-4 194,9-7 0,-1-1 20,6 0 0,2-5-159,4-1 1,3-5 78,9 5 0,6-7-108,5 2 0,10-4 63,1-2 1,8 0-92,-2 0 0,6-6 17,6 0 0,-4-5-101,3 5 1,-11-5 119,-5 5 0,-5-6-1,-1 7 1,-8-7 418,-4 6-148,-4-7-114,-9 3-92,-3 1 0,-9-5-337,-3 8 198,-5 1 1,-7 5-299,-1 0-186,1-8-633,0 6-643,7-6 1869,2 1 0,8-3 0,0-7 0</inkml:trace>
  <inkml:trace contextRef="#ctx0" brushRef="#br0" timeOffset="1983">3494 173 8044,'-17'-29'137,"0"2"0,-1 0 171,1 1 0,0 6-123,-1 3 1,5 2 43,-4 9 0,7 0-14,-13 6 0,8 0 66,-8 0 1,3 8 73,3 3 0,0 12 126,-1 6 0,7 6-86,-1 5 1,9 6 6,-3 12 1,4 3-120,2 9 1,0 8-530,0 9 0,8 9 301,-3-42 0,1 1 0,1 2 0,-1 0-159,0 3 0,0 1 0,2-1 0,1 1-3,0-1 1,0 1-1,0-1 1,1 1 62,3 0 1,3-1-1,-3-7 1,2-2-752,20 41 0,0-7 470,-1-16 1,-1 2-383,-4-14 0,0-7 78,-12-9 1,2-7 106,-13-5 1,0-4-31,-6-8 0,-2-1 424,-4-5 128,-4-3 0,-7-8 0,0 0 0</inkml:trace>
  <inkml:trace contextRef="#ctx0" brushRef="#br0" timeOffset="2208">3062 1574 8044,'17'11'-57,"0"-1"0,1-2 46,-1-5 1,6 1 142,0 2 0,10-2-29,1 7 0,3-7 105,9 2 1,0-4 413,6-2 0,11 0-217,1 0 0,5 0-50,-11 0 1,-1-6-118,-5 0 1,-4-5-692,-8 5 0,-1-7 317,-16 1 1,-6-1-592,-5 1 0,-8-3 391,1 3 1,-3-3 335,-2-2 0,-15-8 0,-4-2 0</inkml:trace>
  <inkml:trace contextRef="#ctx0" brushRef="#br0" timeOffset="2467">3788 502 8044,'0'-25'0,"0"0"742,0-4-148,0 4-74,0 8-239,-8 7 0,6 6-1,-3 16 1,-3 1 301,2 16 1,0 2-159,6 9 0,0 6-65,0 12 0,0 3-99,0 8 0,6 1-138,0-1 1,6 8-418,-7 3 1,9 5 3,-3 1 0,5 5 10,1-5 0,2-3-317,4-14 0,2-10-285,4-7 0,2-4 380,-8-13 1,6-12 1,-6-17 0,0-4-282,-6-2 783,0 0 0,8-16 0,2-3 0</inkml:trace>
  <inkml:trace contextRef="#ctx0" brushRef="#br0" timeOffset="2768">4324 1384 8044,'10'0'813,"-3"0"0,-7 7-292,0 5 1,-5 3-91,-1 2 1,-8 6-10,3 1 1,-2 6-133,1-1 1,4 4 67,8 1 1,0 1-76,0 0 0,10 5-162,7 0 0,10-1 33,13-11 1,5 3-137,7-8 0,-3-2-14,-2-9 1,-3-4-212,-4-8 1,-9-2 30,3-4 1,-10-6-129,-1-11 1,-10 2-49,-1-8 0,-9-7 92,3-10 0,-14 2-50,-9-3 1,-8 3 18,-9-2 1,-1 2 126,0 4 1,-5 5 131,0 0 0,-3 5 136,3 12 0,4-3-349,-5 10 1,5 3-234,1 2 0,3 6-428,3 6 0,6 4 906,11 7 0,-3 8 0,5 2 0</inkml:trace>
  <inkml:trace contextRef="#ctx0" brushRef="#br0" timeOffset="3367">4929 1435 7981,'-11'0'479,"-1"0"158,1 0 0,-6 2-335,-1 4 0,7-2 83,-1 7 46,1 1 0,1 5-137,4 1 0,4 1 78,2 4 1,0-4-109,0 4 1,8-4-114,4-1 1,3 5 58,2 0 1,8 0-113,4-6 1,4 0-20,1 1 0,1-1-197,-1 0 0,1-5-400,0-1 1,-1-7 285,1 2 1,-1-4-311,1-2 0,-2-6 189,-5 0 0,-4-13-76,-13 2 1,3-10 92,-9 4 1,1-8-31,-6 2 0,0-3 110,0-3 0,0 2 12,0 5 0,-2-3 881,-4 8-455,4 0 587,-13 5-385,5 9 1,-7 1 0,2 10-122,3 4 1,5 3 85,7 9 1,0-1-47,0 0 0,1 1-114,5-1 1,-2 6-177,8 0 0,-1 2 81,6-2 0,3-4-62,3 4 0,4-2 93,7 2 1,1-3-266,-1 3 1,9-4 75,3-2 0,9 1 224,3-1 0,2-8-140,-3-3 1,-3-4-2,4-2 0,-4-4 101,-3-7 0,-6-1-1,-5-11 1,-5-4 9,-7-2 0,1-3-68,-11-3 0,-5-5-103,-13 0 1,-2-9 74,-4 3 0,-9-9-46,-8-3 0,-8 2 148,2 10 1,-3-2 73,-3 8 0,0 5-354,1 6 1,-1 10 59,1 2 1,5 0-672,0 5 0,8 4 74,-2 3 682,4 3 0,1 2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48.851"/>
    </inkml:context>
    <inkml:brush xml:id="br0">
      <inkml:brushProperty name="width" value="0.17143" units="cm"/>
      <inkml:brushProperty name="height" value="0.17143" units="cm"/>
      <inkml:brushProperty name="color" value="#E71224"/>
    </inkml:brush>
  </inkml:definitions>
  <inkml:trace contextRef="#ctx0" brushRef="#br0">223 278 8254,'17'17'644,"3"2"-490,3 4 0,0 4 80,11 8 0,1-1 12,17 1 0,4 7-82,13 4 1,6-2-332,0 3 1,0-9 66,-6 2 0,-6-9 76,1-2 0,-16-8 213,-2 2 0,-14-11-413,-3-7 1,-8 3-1276,2-2 475,-11 0 1024,3-14 0,-13-9 0,6-10 0</inkml:trace>
  <inkml:trace contextRef="#ctx0" brushRef="#br0" timeOffset="274">1001 53 7630,'0'-17'907,"0"-1"-805,0 9 108,0 1 1,-5 16 11,-1 3 1,-8 14 37,3 10 1,1 7-13,-1 10 1,-3 2-155,-9 3 0,2 1 107,-8 11 1,6-4-380,-6 10 0,2-4 173,-1-1 1,-5-1 43,4 0 0,4-13-63,2-4 1,6-12-189,5 0 0,-1-11-344,7-6-443,0-11 382,6-5 1,0-9 216,0-3 0,0-5-94,0-7 1,8-8 575,4-4 1,11-4 0,4-1 0</inkml:trace>
  <inkml:trace contextRef="#ctx0" brushRef="#br0" timeOffset="449">915 226 7630,'-8'11'807,"-3"1"0,-3 7-401,3 10 0,-5 5-362,5 7 0,-3 3-18,3 8 1,-3 5-199,9 1 0,-3 0-2,2-6 1,2 3 98,-7-3-1,7 2-352,-2-14 0,-3 1 34,-3-7 0,-1 5-94,1-5 1,-9-3 186,4-14 1,-10-1 300,4-5 0,-16 5 0,3-7 0</inkml:trace>
  <inkml:trace contextRef="#ctx0" brushRef="#br0" timeOffset="658">310 1073 7630,'-45'-10'0,"3"-5"179,8 4 0,-1-5 83,0-1 0,3-2 74,3-4 0,4 9-112,8-3 1,7 3 23,4-3 0,6 6-45,6-1 1,6 6-1,11-5 1,5 1 55,13-1 0,3-3-70,8 8 1,6-5-205,-1 5 0,10-5 105,3 5 1,6-8-475,11 3 0,-1-4 333,1-3 0,9-7-153,-45 11 0,2-1 0,1-1 0,1 0 153,3-1 1,-1-1-1,-4 2 1,-2 0 23,41-13 0,-13-2-205,-10 8 0,-11-4-60,-18 10-305,-7-4 1,-25 19-457,-8-4 463,-8 4 590,-9 2 0,-8-8 0,-2-1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2:51.757"/>
    </inkml:context>
    <inkml:brush xml:id="br0">
      <inkml:brushProperty name="width" value="0.17143" units="cm"/>
      <inkml:brushProperty name="height" value="0.17143" units="cm"/>
      <inkml:brushProperty name="color" value="#FFFFFF"/>
    </inkml:brush>
  </inkml:definitions>
  <inkml:trace contextRef="#ctx0" brushRef="#br0">70 191 9922,'-10'0'1252,"3"0"-959,-1 0 0,6 2 219,-4 3 0,-1 5-156,1 7 0,0 1-83,6-1 0,0 6-313,0 0 1,-2 8 151,-4-2 0,5-4-88,-5-2 1,4-4 182,2-2-692,0 0 256,0 1 1,2-9-65,4-3 1,-5-14-54,5-9 0,2-2-168,-2-10 1,5 0 61,-5-5 1,2-1 95,-3 0 0,-1 3 403,8 3 1,-6-2-164,5 8 1,-5 2 104,5 10 0,1-3 194,5 8 1,2 1 362,4 5 1,1 7-145,10 5 0,-1 11 132,13 6 0,-6 1-426,6-1 0,6 2 124,6-8 0,0 0-459,-7-6 1,1-7 133,0-4 0,-2-4-39,-4-2 0,0-2-91,-11-4 0,1-4-100,-13-7 1,-1-6 46,-11 0 1,3-6-34,-9 6 1,1 0 390,-6 6-342,0-1 548,-8 1 1,5 8-17,-9 3-48,8 12 1,-3 9 228,7 8 1,0 6 259,0-6 0,7 8-324,5-3 1,3 5-3,2 2 0,3-7-622,3 1 1,-2-6 232,8 6 0,-6-8-647,6 2 1,-6-5 374,5-7 1,-5 3-833,6-9 0,-6 1 217,6-6 0,-8 0 889,2 0 0,4-15 0,0-4 0</inkml:trace>
  <inkml:trace contextRef="#ctx0" brushRef="#br0" timeOffset="309">1575 243 8314,'-18'7'0,"1"-3"640,0 8 0,-1-1-272,1 6 0,0 7 40,-1-1 0,3 7-113,4-1 1,3 4 625,8 1 1,2-1-277,4-4 1,5 2-82,12-8 0,6 0-266,11-6 1,6-2-75,12-3 1,-2-4-428,7-8 0,1 0 239,5 0 0,-2-8-786,-4-4 1,-5-11 452,-12-5 0,-4-1-604,-7-6 0,-10 4 244,-8-9 0,-7-2 86,-10 1 1,-10-7 228,-7 2 0,-16 4 142,-13 2 0,-6 5 360,-5 6 1,-5 4-183,-7 8 1,0 7 437,0 5 0,7 3-217,5 2 1,7 7-457,9 5 1,9 9-236,14 2 1,9 0-378,3-6 1,8 6 868,9 1 0,16-1 0,18-6 0</inkml:trace>
  <inkml:trace contextRef="#ctx0" brushRef="#br0" timeOffset="760">2456 277 8324,'-7'17'0,"5"1"740,-4-1 0,4 0-225,2 1 1,0-1-186,0 0 0,8 6-39,3 0 1,5 2-79,1-2 0,6-3-74,0 3 1,0-4-147,-5-2 0,-1-1 10,0-5 0,-2-1-503,-3-5 331,-4-3 0,-3 4 59,1-12 0,-2-3-241,-10-9 0,2-7 21,-7-3 0,-1-3 39,-5 2 0,0-9 4,0 3 1,5-3-176,0 3 0,9-5 238,-3-1 0,4 7 89,2 5 1,10 2 69,7-2 1,14 4-79,9 8 0,10 5 523,2 1 0,0 9-205,5 2 0,-5 8 20,-6 9 0,-5 8 30,-13 4 0,-3 3 101,-7 3 0,-3 0-43,-3-1 1,-5 1 173,-7-1 1,-7 7-113,-5-1 1,-11 0 161,-6-5 1,2 0-261,-2-1 1,1-1 39,-7-4 1,8-1-467,4-10 0,10 1-135,1-13 1,6 5-1032,-5-5 1279,7 0 1,12-22 0,11-3-1</inkml:trace>
  <inkml:trace contextRef="#ctx0" brushRef="#br0" timeOffset="1410">3165 243 8282,'-7'9'0,"3"-1"376,-8-8 155,9 0 0,-5 2 218,8 4-589,0-4 1,8 5 375,3-7 0,12-6-92,6 1 0,11-9-285,6 3 0,10 1-22,2-1 0,1-1-210,-1-5 0,2 5-49,3 1 0,-9 5-329,-8-6 0,-8 9-934,3-3 628,-12 4-293,-12 2 251,-10 0 683,-30 8 0,0-1-57,-23 5 1,6 3 258,-6-3 0,0 3-57,-6 2 0,6-1 121,0-5 0,5 5 200,-5-5 1,13 3-168,-1-3 0,13 4 139,3-3 1,3-2-85,9 1 0,2-1-6,10 1 1,6-1 144,11-4 1,6-4 172,11 3 1,-2-3-238,9-2 1,-1 0-273,6 0 0,-1 0-216,1 0 1,-6 0 116,0 0 1,-7-6-273,1 1 1,1-3 152,-7 2 0,-3 2-553,-14-7 149,1 7-64,-9-4 309,-1 8 1,-24 0-130,-7 0 0,-15 8 433,-8 4 0,-4 3-96,-2 2 0,-6 2 292,1 5 0,-7-3-87,7 7 0,5-4 165,6 4 1,13-1-82,-2 2 1,14 2 40,4-8 1,7 0 74,10-6 0,8-5 67,4-1 0,16-5 260,7 6 0,13-9-214,4 3 1,2-4-325,9-2 1,-1-6 90,1 1 0,-1-9-260,-5 3 0,-1 1 54,7-2 0,-7 1-36,2-6 0,-5 5 44,-1 1 1,-9 1-463,-9-2-543,1-3 423,-16 13-750,-2-6 944,-9 8 0,-16 0-984,-3 0 1413,-5 0 0,-1-7 0,0-3 0</inkml:trace>
  <inkml:trace contextRef="#ctx0" brushRef="#br0" timeOffset="1701">4462 70 8285,'0'9'1319,"0"7"0,0-7-1019,0 9 1,2 7 382,4 3 1,-2 5-183,8 2 0,-1 5-24,6 0 1,1 10-319,-1 2 0,0-6-274,1 6 1,-1-10 167,0 5 1,0-11-128,1-1 1,-1-8-395,0-10 0,-5-2 236,-1-3 0,-5-5-913,6-7 1,-3-2 1144,3-3 0,11-5 0,-4-7 0</inkml:trace>
  <inkml:trace contextRef="#ctx0" brushRef="#br0" timeOffset="1894">4895 312 8248,'0'27'0,"0"-2"230,0-8 0,0 0 30,0 1 1,6 5-140,-1 0 1,7 0 92,-6-6 1,5 2 224,-5 4 1,7-9-138,-1 3 1,3-4 91,3 5 0,-1-7-247,0 1 1,0-8-254,1 1 0,-1-3-257,0-2 0,1 0-1320,-1 0 1683,0 0 0,0-15 0,1-4 0</inkml:trace>
  <inkml:trace contextRef="#ctx0" brushRef="#br0" timeOffset="2084">5102 35 8212,'-9'-2'741,"3"-4"1143,-4 4-957,8-13-714,-5 13-622,7-5 461,0 7 1,7 0-378,5 0 0,3 0 266,3 0 1,-1 5 58,0 1 0,8 7 0,2-3 0</inkml:trace>
  <inkml:trace contextRef="#ctx0" brushRef="#br0" timeOffset="2436">5431 381 8212,'0'23'0,"0"0"0,0 2 341,0-2 0,0-4 28,0 4 1,2-3 181,4-3 0,-5 0 310,5 0-386,-4 1 1,4-7 503,0 1-295,-1-8-301,-5 3 0,0-9-197,0-3 1,2-5-172,4-7 1,-2-1-47,8 1 0,-9-6-282,3 0 1,4-8-112,1 2 0,5-9-597,1-2 1,0-1 174,1 7 1,1 1 271,4 4 0,4-1 558,7 6 0,-5 1-70,0 6 1,0 8 67,5 3 1,1 6 256,-1 6 1,-5 5 287,0 12 1,-8 4 416,2 8 0,2 5-382,-2 0 0,-2 6 214,-9-5 1,3 7-254,-3-2 1,1-4-89,-1-1 1,1-7-174,-7-5 1,2 2 247,-2-8-190,-5 0-230,7-14-79,-8-1-640,0-8-851,0-15 0,0 3 159,0-11 1321,-8 4 0,7-6 0,-7-2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2:46.164"/>
    </inkml:context>
    <inkml:brush xml:id="br0">
      <inkml:brushProperty name="width" value="0.17143" units="cm"/>
      <inkml:brushProperty name="height" value="0.17143" units="cm"/>
      <inkml:brushProperty name="color" value="#FFFFFF"/>
    </inkml:brush>
  </inkml:definitions>
  <inkml:trace contextRef="#ctx0" brushRef="#br0">190 744 7462,'-9'2'862,"3"3"-578,-4-3 123,9 6-388,-7-8 114,8 0 207,0-8-151,0 6 0,8-5-173,3 7 1,4-6 118,3 0 1,-1 0-77,0 6 0,6 0 96,0 0 1,10 0-3,2 0 1,1-5-229,10-1 1,8 0 101,10 6 0,5 0 143,6 0 1,13 0-342,-37 0 1,2 0-1,-1 0 1,1-2 316,5-1 0,0 0 1,-1 2-1,1-1-58,3-4 0,-1 0 1,-2 3-1,-1 0-182,2-2 1,-2-1 0,41 0 56,-6-6 1,-8 7 122,-14-7 1,3 6-125,-10-5 1,-5 7 82,-6-2 0,-14-1-256,-9 1 1,-8 0-82,2 6 246,-11 0-447,-5 0 0,-9 0 86,-3 0 0,-5 0-184,-7 0 1,-6 0-44,-1 0 634,-6 0 0,-5 0 0,-9 0 0</inkml:trace>
  <inkml:trace contextRef="#ctx0" brushRef="#br0" timeOffset="608">623 467 8236,'11'-6'0,"-1"-1"0,-2-3 0,3 4 306,-5-5-85,0 7 1,-6-6-79,0 4 83,0 5 19,0-7 0,-8 16-95,-4 3 0,-3 3 60,-2-3 0,-2 10-182,-5-4 1,3 7 48,-7-1 0,-1-2 33,-6 8 0,1-6-30,-1 5 0,-5-5-160,-1 6 1,1-8 71,5 2 0,-5 2 108,0-1 1,1-1-54,10-6 0,4-8 28,8-3 1,0 2-187,0-2 350,7-1-7,2-5 18,8 0-23,8-7 0,2 5-22,7-4 0,6 4-96,0 2 1,8-2-108,-3-4 0,7 5 128,5-5 0,-3 4-52,3 2 1,3 0 15,-3 0 1,6 2-19,-6 4 1,8-5 43,-1 5 0,-5 2 0,-2-2 0,-3 1 17,-3-1 1,1-4-35,-1 4 0,-5-2-27,0 1 0,-14-3 40,3 4 0,-11-4-125,5-2 207,-8 0-437,3 0-3942,-7 0 2791,-7-8 1390,5 6 0,-6-5 0,8 7 0</inkml:trace>
  <inkml:trace contextRef="#ctx0" brushRef="#br0" timeOffset="1325">3096 432 7400,'0'-17'1106,"0"0"-354,0 0-413,0 7 61,0-5 82,0 13 390,0-6-536,7 23 1,-5-3-220,4 11 0,2 2 52,-3-2 1,9 8-121,-3-2 1,3 1 9,-3-1 0,5 4-201,-5-4 1,5-3 30,1 3 0,0-6 67,1 6 1,-7-8-434,1 2 1,-1-9 176,6-3 1,-5-1-1133,0 1 797,-1-3 0,-1-10-79,-5-4 1,3-3-8,-2-8 721,0-1 0,-22-7 0,-3-2 0</inkml:trace>
  <inkml:trace contextRef="#ctx0" brushRef="#br0" timeOffset="1767">3061 346 8147,'0'-19'-179,"0"-4"1,0 3 367,0-3 0,-6-2 372,1 2 0,-1 0-429,6 6 0,2 0 34,3-1 0,5 1-110,7 0 0,10 0 92,8-1 1,3 1 220,14 0 0,-2 5-181,14 1 0,-1 7-66,6-2 1,-7 4 43,-5 2 0,-11 10 37,-5 7 0,-5 0-371,-1 6 0,-8 4 74,-4 2 1,-12-2-300,-5 2 1,-4 0 177,-2 5 0,-4-5 27,-7 0 0,-3-2 163,-15 2 1,-1 3 16,-11-3 1,-3 2 54,-8-2 0,2-2 177,4-4 0,-4-4 8,4 4 0,6-4-113,5-2 1,8-1 152,10-5-83,0-3-106,7 0 1,18-6 61,15 3 1,15-3 98,8-2 0,12 0-186,5 0 1,5-2-4,1-3 1,2 3-38,4-4 0,2 4-56,3 2 0,-5 0-24,-11 0 0,1 0 91,-7 0 1,-8 0-68,-10 0 0,-11 2 10,-6 4 0,-10-4-63,-1 3 65,-8-3 1,1-2-209,-10 0 427,-5 0-62,-7 0 0,-1 0-631,1 0 1,6-2 212,-1-3 1,8 1-248,-1-8 1,-3 6-152,2-5 0,0 5 685,6-5 0,0-1 0,0-5 0</inkml:trace>
  <inkml:trace contextRef="#ctx0" brushRef="#br0" timeOffset="2058">4566 277 8206,'9'0'2007,"7"0"-1483,-15 7 1,13 3-134,-8 7 0,1 6-30,-1 0 1,-2 6-56,8-6 1,-7 8-73,7-2 0,-6 2-181,5-2 0,-5 3 0,5-3 1,-5-4-377,6-2 1,-7-4 224,7-1 1,-6-3-736,5-4 1,-5-3-45,6-8-219,-9 0 0,7-2 1096,-4-4 0,-4-11 0,5-10 0</inkml:trace>
  <inkml:trace contextRef="#ctx0" brushRef="#br0" timeOffset="2651">4445 381 8078,'17'-8'10,"0"0"347,0-3 1,3-3-58,3 8 1,4-1-566,7 1 1,8 4 82,5-4 1,4-1 757,7 1 1,4-6-317,7 7 1,-2-3-196,-4 2 0,-3 4-49,-8-4 0,-2 5-159,-4 1 0,-12 0-714,-10 0 516,-13 0-24,-3 0 1,-18 5 102,-7 1 0,-4 7-38,-14-1 1,2-2 159,-13 1 1,6-1 49,-6 1 1,6 5-24,-7-5 1,7-1 128,-6 1 1,8-1 253,-3 1 1,10 5-139,3-5 0,5-1 299,-6 1 0,15-5-178,3 6 0,9-8 183,8 1 1,11-3-139,12-2 0,11 0-99,6 0 1,4 0-87,2 0 0,2 0-176,3 0 1,-3 0 22,4 0 1,1-2 108,-1-3 0,0 1-426,-6-8 0,-8 8 143,-4-1 0,-11-3-644,-6 2 135,-4 0-152,-9 6 543,-25 0 0,-12 0 101,-20 0 1,-2 6 230,2 0 0,-3 7 0,-1-1 0,-7 3 31,0 3 0,1-1-31,5 0 0,2 2 344,4 4 1,2-3 28,3 3 0,14-4 162,4-2 0,12 1-168,11-1 0,2-6 99,3 1 0,15-3-131,14 3 0,3-4-21,9-8 0,4 0-184,2 0 0,9 0 67,-9 0 0,4 0-225,-4 0 0,3-6-48,-3 0 0,4-7-2,-10 1 1,2-3-17,-2-2 0,-4-1-188,-7 1 1,-8 5-63,-4 1 0,-11 5 92,-7-5 0,3 5-415,-2-6 1,-2 8 244,-10-1 1,2 1 421,-8-2 0,1-4 0,-6-7 0</inkml:trace>
  <inkml:trace contextRef="#ctx0" brushRef="#br0" timeOffset="3085">5707 502 8078,'-17'0'949,"5"0"-546,1 0 0,5 2-174,-6 3 47,8-3 0,-5 12 112,3-9 1,4 9 378,-4-3-483,4 5 0,4 1 45,4 0 0,-2 1-95,8-1 1,5-2-209,6-3 0,2 1-46,-2-7 0,4 6-120,7-7 1,1 1-63,0-6 0,-7 0-283,1 0 0,0-8-183,6-3 0,-3-1 304,-3-5 1,-4 4-58,-8-10 1,-1 1 48,-5-1 0,3 10 115,-9-4 0,1 3 464,-6-3 0,-2 7-175,-3 5 1,-5 3 639,-7 2 1,5 0-390,1 0 0,1 7 409,-2 5 0,5 3-278,7 2 1,0 1 11,0-1 0,7 4-71,5-3 0,13 6-137,10-12 0,3 7 31,14-7 0,-2 1-15,13-1 1,1-5-305,5-7 1,0 0 87,0 0 1,-7-9-847,-5-8 1,-5-1 438,-6-5 1,-11-2 138,-12 2 0,-6-8-34,-5 3 1,-6-5-67,-12-2 1,-6 3 25,-11 3 1,2-2-149,-8 8 1,6 2 0,-6 9 1,6 3 87,-6 3 0,8 4-661,-2-4 1044,12 4 0,-5 10 0,7 2 0</inkml:trace>
  <inkml:trace contextRef="#ctx0" brushRef="#br0" timeOffset="3544">7281 398 8873,'-18'2'1490,"1"4"1,0 3-1189,-1 8 1,1 1 365,0-1 1,0 0-203,-1 1 1,1-1 73,0 0 1,5 0 160,1 1-267,7-1-74,-12 0-334,14-7 1,-3-2-147,10-8 1,-1-8 184,8-4 0,-1-3-494,7-2 0,-7-6 224,1 0 0,-1-8-290,7 2 0,-1 2 140,0-2 1,0 6 22,1-6 1,-1 6 140,0-5 0,1 8 39,-1 3 1,0 2 339,0 9 0,7 0-125,-1 6 1,5 0 140,-5 0 0,6 14-81,-6 3 0,8 12 101,-2 0 1,2 3 8,-3 3 1,3-1-126,-8 1 0,4 0-50,-10-1 1,5-5 28,-11 0 1,-3-8-144,-2 2 0,-5-4 74,-1-1 1,-9-3-60,-8-4 1,-5-3 76,-12-8 0,3 0-325,-9 0 0,-4 0-73,-3 0 1,5-2-44,2-4 0,-1 3 109,7-9 0,-3 6-64,14-5 1,2 5-1258,10-6 1098,-5 9 0,18-11-286,4 8 0,11-5-17,18 5 822,-1-7 0,9 3 0,1-7 0</inkml:trace>
  <inkml:trace contextRef="#ctx0" brushRef="#br0" timeOffset="4027">7903 484 8737,'-8'-9'1552,"7"1"-392,-7 8-316,8 0-460,0 8 1,0 1-111,0 9 1,0-7-225,0 1 1,0-7 102,0 7 0,0-6-167,0 5-89,0-7-72,0 4-388,0-8 1,0-14 392,0-3 1,0-12-177,0 0 1,2 2 62,4-1 1,5-1 163,12-6 1,0 6 152,12 1 0,-3 5 245,15-6 0,-3 10-28,2 1 1,2 7 155,-8 5 1,1 4-75,-7-4 0,-5 12-19,0 6 1,-16 3-70,-1 2 1,-3 2-7,-3 4 1,-4-1-134,-13 6 1,-3-1-11,-15 2 1,2 4 3,-1-4 1,-5 1 60,4-1 0,-2 2 6,3-8 0,-3 6-25,8-6 1,5 0 137,7-6-80,7 1 0,6-3-32,15-4 0,10-3-34,14-8 0,3 0 38,8 0 1,1-8-359,5-3 0,-4-4-123,3-3 1,-5 1-115,-6 0 1,2-1 58,-7 1 0,-1 2-152,-5 3 0,-8-3 88,-4 3 1,-4 3-408,-2-3-555,-7 8-6,-2-11-383,-8 13 1779,-8-6 0,-9 1 0,-10-3 0</inkml:trace>
  <inkml:trace contextRef="#ctx0" brushRef="#br0" timeOffset="4460">8975 242 6644,'10'0'2030,"5"0"0,-7 8-1535,3 3 1,-1 5-183,-4 1 0,-2 2 447,7 4 0,-5-2-266,6 8 0,-1-2-80,6 2 1,-5 4-410,-1-4 0,1-4 83,5-2 0,-5-4-178,-1-2 0,-7-5 134,2-1-348,3-7 99,-7 4 0,6-10-100,-8-4 0,0 0-17,0-11 1,0 2-175,0-14 0,-6 0 7,1-6 1,-1 1 155,6-1 0,0-5 133,0-1 1,0 1-13,0 6 1,7-1 179,5 0 0,5 3-169,6 3 0,4 4 632,8 8 1,7 1 453,4 5 0,2 3-462,-2 8 0,8 2 79,-8 4 1,6 3-112,-11 9 0,-3 1-370,-9 4 0,-4-2 63,-8 8 1,-5-2-125,-1 2 0,-7 3 128,2-3 0,-12 4 58,-6 1 0,-11-5-34,-5 0 0,-7-6 222,-5 6 0,-5-6-425,-6 6 0,4-8 150,1 2 0,6-10-831,-6-1 0,7-3 423,-1 3 1,11 1-1303,6-7 0,4 0 1651,2-6 0,-1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2:56.135"/>
    </inkml:context>
    <inkml:brush xml:id="br0">
      <inkml:brushProperty name="width" value="0.17143" units="cm"/>
      <inkml:brushProperty name="height" value="0.17143" units="cm"/>
      <inkml:brushProperty name="color" value="#FFFFFF"/>
    </inkml:brush>
  </inkml:definitions>
  <inkml:trace contextRef="#ctx0" brushRef="#br0">571 173 8039,'-7'-17'620,"5"5"-375,-4 1 0,4 5 652,2-5-375,0-1 0,0-5 104,0-1 0,0 7-95,0-1 1,0 7 57,0-7 1,-2 6-142,-4-5 1,-3 7-150,-8-2 0,-3 4 157,-3 2 0,-9 10-76,-9 7 1,-7 8-128,2 10 0,2 5-121,-2 0 1,7 8-134,-1-1 0,11-5 95,6-2 1,12-3-115,5-3 1,4-7-154,2-4 1,13-4 78,5-1 0,10-9-2,1-3 0,10-4 97,1-2 0,2-8-360,-1-3 1,-3-6 4,8-7 0,-7 5-146,1-4 1,-3-2 126,-3 2 0,-1 0-34,-4 6 0,1 1 168,-7 5 1,0-3-266,-5 9 446,-1-1 0,0 14-121,1 3 0,-7 6 489,1 7 1,-3 2-17,3 9 0,3 2 122,-3 3 1,3 4-150,2 8 0,-7 0 7,-4 0 0,-4 0-33,-2-1 0,-2-1 121,-4-3 0,-6-5 23,-11-8 1,-5-1-84,-13-4 1,-3-4 548,-8-8 1,-5-7-321,-1-4 0,-6-5-122,7-1 0,-8-1-471,1-5 1,5-4-398,1-7 0,12-2-1609,5-4 0,5 3 1080,1-3 1,16-2 987,8 2 0,7-7 0,4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2:59.819"/>
    </inkml:context>
    <inkml:brush xml:id="br0">
      <inkml:brushProperty name="width" value="0.17143" units="cm"/>
      <inkml:brushProperty name="height" value="0.17143" units="cm"/>
      <inkml:brushProperty name="color" value="#FFFFFF"/>
    </inkml:brush>
  </inkml:definitions>
  <inkml:trace contextRef="#ctx0" brushRef="#br0">173 623 8004,'-27'-7'0,"4"-5"0,4-3 0,2 3 438,0 1 1,-1 1-51,1-1 0,5-5-411,1 5 0,7 1 36,-2-1 0,4-1-8,2-5 1,0 5 307,0 1 1,0-1-124,0-5 0,2 0-51,4-1 0,-2 7 18,7-1 0,1 1-87,5-7 1,1 1 55,-1 0 0,0 1-54,0 5 1,8-4 46,4 3 0,4-3-33,1-3 1,3-1 38,3-4 1,10 4-20,8-4 0,5-2-56,-5 2 1,13 0 71,-2 5 0,4 3-134,-4 4 0,-1 3 9,-5 8 1,-3 8-172,-8 3 0,5 12 143,1 6 1,-6 11-58,-6 6 0,0 6-15,6 6 0,-6 9 97,0 8 0,-8 10-125,3 1 1,-23-40 0,-2 2 192,-1 4 1,-1 0 0,2 3 0,-1 0 8,-3-1 1,-1 1 0,1 0-1,-1 0-46,-2-3 0,-1-1 1,10 43-94,-1-7 0,0-4 231,1-14 1,-1-4 134,0-13 1,0-2 246,1-4 0,-3-4-203,-3-7 1,1-8 123,-7-4 1,2-6 65,-3-5 484,-3 3-683,6-13 157,-8 6-271,0-8 0,6-8 191,-1-4-883,1-3 0,-6-2 254,0-1 1,2 3-679,4 4 0,-4-5 421,4 5 1,-5 1-2067,-1-1 1674,0-1 1,0 0-671,0 1 1538,0 7 0,-7-11 0,-3 5 0</inkml:trace>
  <inkml:trace contextRef="#ctx0" brushRef="#br0" timeOffset="184">1245 1886 5871,'-7'-10'0,"-3"2"0</inkml:trace>
  <inkml:trace contextRef="#ctx0" brushRef="#br0" timeOffset="884">1384 1713 8127,'-12'-6'0,"1"0"384,-3 2 114,7-5-584,-9 7 94,14-6 0,-5 10 227,7 4 1,7-2 112,5 7 1,5-5 127,6 6 1,-2-7-133,8 7 0,0-2 67,6 1 0,5 4-291,0-3 0,6 3 95,-5 3 0,7-7-84,-2 1 0,4-1 43,2 6 0,-6 1-270,0-1 0,-8-5-35,3-1 1,-7-5-201,-5 5-132,-4-7-294,-15 4 136,5-8 1,-15 0 276,0 0 0,-2-8-485,-9-3 1,7-5 304,-2-1 1,-2-2 74,3-4 0,-1 4 449,6-4 0,-8-12 0,-1-2 0</inkml:trace>
  <inkml:trace contextRef="#ctx0" brushRef="#br0" timeOffset="1075">2197 1436 7829,'-8'17'1588,"4"-1"-1248,-7-5 1,7 5-124,-2-5 0,-2 10-116,2 2 0,-1 8 85,1-2 1,2 6 165,-7 5 1,5-2-100,-6 8 0,3-5-40,-3 5 0,-3-6-71,3 6 0,5-13-161,1 2 1,-2-12-139,2 0 1,1-4-861,5-2-1511,0-7 2528,0-2 0,0-8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3:02.904"/>
    </inkml:context>
    <inkml:brush xml:id="br0">
      <inkml:brushProperty name="width" value="0.17143" units="cm"/>
      <inkml:brushProperty name="height" value="0.17143" units="cm"/>
      <inkml:brushProperty name="color" value="#FFFFFF"/>
    </inkml:brush>
  </inkml:definitions>
  <inkml:trace contextRef="#ctx0" brushRef="#br0">1073 2385 7367,'17'0'0,"1"0"-642,-1 0 1,-6-2 1332,1-4 0,-2 2-224,1-8 0,3 7-399,-9-7 1,9 1 80,-3-7 0,-1 1 42,1 0 1,-5-1-25,6 1 0,-8-6 7,1 0 0,3-10-65,-2-1 1,0-1 62,-6-5 1,0-4-144,0-2 1,-10-12 83,-7-5 0,-3-7-75,-8-5 1,-1-11-163,12 38 1,-1-2-1,-2-2 1,-2-2 94,-1-3 0,0-1 0,-2 0 0,0-1-293,-1-7 0,0-1 0,-1 1 1,0 0 343,-2-4 1,1 1-1,1 4 1,0 0 81,-2 0 0,0 3 0,2 9 0,0 2-120,1 7 0,0 2 0,-20-28 356,0 24 1,8 10-74,-3 7 1,7 14-131,5-3 0,-2 13 406,8-1 1,0 4-113,6 2 0,0 0 428,-1 0 0,7 2-719,-1 4 344,8-5-595,-3 15 1,7-12-225,0 7 0,2-7 98,3 2-584,-3 3-237,14-7-592,-7 6 343,9-8-205,-1 0 1512,0 0 0,0-8 0,1-1 0</inkml:trace>
  <inkml:trace contextRef="#ctx0" brushRef="#br0" timeOffset="518">416 171 7859,'-25'8'0,"-2"1"679,0 1 1,-4 5-672,8-3 0,-5 3 71,4 3 1,-4 5 3,5 0 0,-6 5 72,6-5 0,-6 2 60,6-1 1,0-5-25,5 4 0,3-4-103,4-2 0,3-5 179,8-1-314,0-7-306,0 4 333,0-8 1,8-8-84,3-3 1,4-10 34,3-3 1,-1-4-30,0 5 1,1-8 88,-1 2 1,0 2 16,1-2 1,-1 6 26,0-6 1,0 6 17,1-5 0,-7 6-47,1-1 0,-1 2 18,7-2 0,-1 4 72,0-4 0,-5 9-47,-1 3 1,1 5 293,5-5-256,0 7 0,1-2-17,-1 12 1,6-2 32,0 7 0,2 6 101,-2 7 1,-2 0-61,8 0 1,-6 1 112,6 3 1,0 5-131,5-4 0,-1-4 1,-4-2 0,3 2-169,-3-2 0,-2 0 100,2-6 0,-8-1-108,2-5 0,-4-1-568,-1-4-557,-1-5-792,0 7 1965,1-16 0,-9-1 0,-1-8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33:04.680"/>
    </inkml:context>
    <inkml:brush xml:id="br0">
      <inkml:brushProperty name="width" value="0.17143" units="cm"/>
      <inkml:brushProperty name="height" value="0.17143" units="cm"/>
      <inkml:brushProperty name="color" value="#FFFFFF"/>
    </inkml:brush>
  </inkml:definitions>
  <inkml:trace contextRef="#ctx0" brushRef="#br0">121 121 7700,'-17'0'-760,"0"0"0,-1 0 1581,1 0 0,5 0-213,1 0 0,5 0-545,-5 0 1,7-2-117,-2-3-84,4 3 429,2-6-111,8 8 1,7 0-22,8 0 1,8 6-18,-2 0 0,11 5-104,6-5 1,12 5 58,5-5 0,12 6 64,6-7 1,11 9-405,6-3 0,-43-6 1,2 0 258,2 1 0,3 0 0,4-2 0,2 1 65,4 1 0,0 0 0,3-1 1,0-1-8,-3 0 0,0-2 0,1-1 0,-2 0-73,-1 2 1,-1 0-1,1-2 1,0 0 30,-3-1 0,-1 0 0,-3-1 1,-2 0-114,-8-2 0,-2 0 1,38 1-26,-9-4 1,-9 4-24,-7 2 0,-18 0-100,-11 0-21,-12 0 115,2 0-334,-16 0 826,-9 0 0,-8-2-451,-3-3 1,-4 3-318,3-4 0,2-2 86,-1 3 1,-1-3-60,-5 2 0,0 4-83,-1-4 466,9 4 0,-14-5 0,4-3 0</inkml:trace>
  <inkml:trace contextRef="#ctx0" brushRef="#br0" timeOffset="441">2214 35 7707,'-33'0'0,"2"-2"0,4-2 507,2-2 1,2-1-125,6 1 0,5 4-335,1-4 149,7 4 250,-4 2-221,8 0 0,10 6 11,7 0 1,1 7-28,5-1 0,4-3-13,1 3 0,5-6-387,2 5 0,-1 1 171,1 5 1,-1-5-172,1-1 1,0-1 111,-1 1 0,1 3-25,-1-9 0,-1 9-10,-4-3 1,2-1-36,-8 2 0,0-7 188,-6 7 1,-2-6-74,-3 5 0,-4-5 280,-8 5 0,0-5-73,0 6 0,-2-3 255,-4 3 1,-6 3-58,-11-3 1,2 3 54,-8 2 0,6 1-204,-6-1 1,6-5-32,-5-1 0,5 1-253,-6 5 1,8-6 93,-3 1 1,11-6-582,2 5 0,1-5 60,-2 6-2049,5-9 2537,7 5 0,7 0 0,3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1:47.486"/>
    </inkml:context>
    <inkml:brush xml:id="br0">
      <inkml:brushProperty name="width" value="0.22857" units="cm"/>
      <inkml:brushProperty name="height" value="0.22857" units="cm"/>
      <inkml:brushProperty name="color" value="#E71224"/>
    </inkml:brush>
  </inkml:definitions>
  <inkml:trace contextRef="#ctx0" brushRef="#br0">156 433 17928,'0'-10'-2498,"0"2"1,-2 8 2664,-3 0 1,3-2-815,-4-3 356,4 3 559,2-6-649,-8 8 745,6 0-1056,-5 0 1316,7-8-1278,0 6 635,7-5 1,3 7 161,7 0 1,2 0 1,4 0 1,-1 0 176,6 0 0,11 0-229,13 0 0,3 0-53,15 0 0,5 0-137,17 0 1,8 0 333,-43 0 0,1 0 0,3-1 1,1 0-383,6-2 1,2 0 0,3 1 0,0 0 231,2-3 0,0-1 0,2 1 0,0 0 84,1 0 1,0-1 0,-5-2-1,0 2-91,-3 3 0,-2 0 1,-6-2-1,-1-1-92,-6 3 0,-1 0 0,-3 0 0,-2 0 4,49 3 0,-17 0 103,-6 0 0,-6 0 57,-11 0 0,1 0-106,-1 0 1,-6 0 45,0 0 0,0-6-36,-6 1 0,-4-7 590,-2 6 0,-11-1-439,-6 1 533,-4 4-313,-9-6-444,-2 8 142,-8 0-895,-8-7 494,-2 5 0,-7-6 39,0 8 1,5-2 96,1-4 0,5 4-195,-5-3-261,7 3 318,-4 2-885,0 0 27,6 0 646,-5 0 1,-1 7-1,-2 3 1</inkml:trace>
  <inkml:trace contextRef="#ctx0" brushRef="#br0" timeOffset="801">450 190 19879,'0'-17'-3569,"0"0"0,0 5 1935,0 1 1258,0-1 0,2-3 386,4 3 56,-4-3 0,5 5 901,-7-7-808,8 8 1,-4-5-321,8 8 1,-9-1 1013,3 1-266,-4 4 1,0-6-654,4 8 1270,-4 0-524,5 0 1,-12 8-729,-1 3 1,-8 3 322,3-3 0,-5 7-234,-1-1 1,-2 0 106,-4 6 0,2 2-151,-8-2 0,2 8 81,-2-2 0,-3-2-349,3 2 1,-4-6-29,-2 6 0,7-8 466,-1 2 0,8-4-174,-2-2 0,3-1 88,3-5 1,6-1-22,-1-4 369,8-5 79,-3 7-360,7-8 0,0-2-903,0-4 713,7 5 0,3-7 288,7 8 0,0 0 188,1 0-148,-1 0 0,0 0-117,1 0 1,-1 0 9,0 0 1,0 2 26,1 4 0,1-5 597,4 5 1,-4 4-669,4 1 1,2-1-91,-2 2 1,6-1-232,-6 6 1,6 1 87,-6-1 0,6 0-139,-6 1 1,6-1 10,-6 0 1,0 0 122,-6 1 1,1-7 36,-1 1 0,-6-6 86,1 5-233,-8-7-671,11 4 610,-13-8 98,6 0 0,-8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3:44.851"/>
    </inkml:context>
    <inkml:brush xml:id="br0">
      <inkml:brushProperty name="width" value="0.17143" units="cm"/>
      <inkml:brushProperty name="height" value="0.17143" units="cm"/>
      <inkml:brushProperty name="color" value="#FFFFFF"/>
    </inkml:brush>
  </inkml:definitions>
  <inkml:trace contextRef="#ctx0" brushRef="#br0">1 226 7507,'0'-18'280,"0"1"1,0 0-263,0 0 1,7 5 122,5 0 0,3 3-83,3-3 0,7-3 47,3 3 1,5-3-19,2-2 1,5 5 74,0 1 1,12 1-33,-6-1 0,14 3-179,-8 8 0,0 0-31,0 0 1,-10 8-55,10 3 1,-12 12 111,0 6 1,-1 7 15,1 11 0,-5 1-48,-1 15 1,-1 0-194,-10 7 1,6 14 197,-6 8 1,-11-42 0,-1 0-141,-2 2 1,-1 0-1,-2 1 1,0 0 175,0 1 1,-1 1 0,-2-1 0,0 0 7,3 4 0,0-1 0,-3-4 0,-1 0 16,4-1 0,0 0 0,-4 0 1,0-1 35,4 47 0,1 0 16,-4-46 1,0 0 0,3 40-12,-6 6 1,0-2 121,0-3 1,0 7 70,0-2 1,0-2-35,0 2 0,0-6-109,0 6 1,0-8 6,0 2 0,0-3-19,0-3 0,0-5-89,0 0 1,2-6 116,4 5 0,-3-7-37,9 2 1,-6-9 18,5-3 1,-5-5-87,5 5 0,-1-13 74,2 2 0,3-12 69,-4 1 1,-1-5-123,2-1 0,-1-3 331,6-3 0,1-4-356,-1-8 1,0-5 131,1-1-166,-1-7 0,0 4-11,1-8 1,-7 0-97,1 0 1,-9-2 38,3-4-19,-4 4 103,-2-5 5,0-1 1,-8 6-50,-3-4 1,-4 6 0,-3 6 0,-5 0 43,0 11 1,-8-3 4,3 9 1,-5 4 48,-2 1 1,6 5 129,1 2 1,5 1-25,-6 4 1,8-1-107,-2 7 1,5 2-34,7 10 1,3-3-9,8 9 0,0-1-99,0 6 1,10 2-181,7 4 1,2-2 22,10 8 0,2-6 141,9 6 1,-1-2-52,7 1 1,-6 5 78,6-4 0,-2 3-14,2 3 0,-3-7 139,-9 1 1,-1 0 44,-4 5 1,3 8 71,-17-45 0,-1 0 0,11 45 38,-2-1 0,-11-11 86,-6-1 0,-3 5-61,3 7 0,-4-1 45,4-6 1,-6 7 136,-6-1 1,5-41 0,0 2-125,-5 45 1,2-46-1,-1-1 97,-7 42 1,3-1-48,-3-6 0,-1 5 56,-10-5 1,3 2-81,-3-13 0,4 0 97,2-6 1,-2 4-260,-4-3 1,3-5 47,-3-13 1,2-2 100,-2-4 1,4-6-138,-4-11 1,2-4-71,-2-8 0,3 1 39,-3-1 0,4-2-173,2-3 0,0 1 247,-1-7 0,-1 6-456,-4-7 38,4 9 0,-6-7-88,8 5-143,7-4-189,-5-8-265,13 0-5594,-6 0 5312,16-8 1,-6-2 1184,3-7 0,5-8 0,0-2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3:47.336"/>
    </inkml:context>
    <inkml:brush xml:id="br0">
      <inkml:brushProperty name="width" value="0.22857" units="cm"/>
      <inkml:brushProperty name="height" value="0.22857" units="cm"/>
      <inkml:brushProperty name="color" value="#FFFFFF"/>
    </inkml:brush>
  </inkml:definitions>
  <inkml:trace contextRef="#ctx0" brushRef="#br0">35 1 17190,'-10'0'422,"2"0"0,6 0-959,-3 0 141,3 0 752,-6 0 1,20 7-635,-1 5 0,8 3 124,-7 3 0,9 5 14,2 0 1,10 7 11,1-1 0,3 4-80,9 2 0,6 5-14,6 0 0,7 8 31,-2-2 0,10-1-246,2 1 0,6-8 505,-6 2 1,2-9 74,-2-2 0,0-8-14,11 2 1,-9-4 93,9-1 1,-1-7 44,7 1 1,0-8-145,-40-2 1,0 1-1,-1 1 1,0 0 16,6-1 1,1 0-1,0 0 1,0 0-189,2-3 1,1 0 0,3 2 0,0 1 175,3 0 0,-1 0 0,-1 0 0,1 0-323,0-3 1,0 0-1,0 0 1,1 0 222,2 0 0,0 0 1,1 0-1,0 0 37,3 0 1,-2 0 0,-4-1 0,-1 0-16,0-2 1,1 0 0,-2 2-1,0-2-167,-1-2 1,-1-1 0,4 0 0,1 0 57,-2-2 0,0-1 0,-4 0 0,-1 1 62,0-1 0,-1 0 1,-1 1-1,-1-1-157,3 0 0,-1 1 0,2-1 0,-1 1 131,3-1 1,-1 0 0,-5 1 0,-1-1 52,1 0 1,0 1-1,-1-1 1,-1 0-79,-1 1 1,0-1-1,0 0 1,1-1 36,-1-2 0,0 1 0,-5 3 0,0 0-13,1-3 0,1-1 1,-2 5-1,0-1-35,2-3 1,0-1-1,46-7-27,0 1 0,-8 1 6,3 0 0,-5 0-2,-2-1 0,-5 7 118,0-1 0,-14 8-67,2-1 1,-9 3-2,3 2 1,-5 0 380,5 0 0,-7 2-460,2 3 0,1-1-19,-1 8 0,1 1 58,-1 10 1,-6-4-15,0 5 0,0-3 480,-6 2 1,2-2-523,-2 8 1,-4-8 279,-7 2 1,-1-2-308,1 2 1,-6-9 148,0 3 0,-6-4-147,5 5 0,-6-7 57,1 1 1,-4-7 30,-2 7 1,0-8 19,1 2 1,-7-5 107,1-1 1,-6 6 63,5 0 0,1 0 37,5-6 1,0-2-110,0-4 0,1 2 2,-1-7 0,6 1 21,0-1 0,8-5-136,-2 5 1,5-5 134,7-1 1,-3 0-262,8-1 1,-3 1 121,8 0 0,-1 0 76,14-1 1,-1 1 43,6 0 0,2 1-85,4 5 0,4-5 205,8 5 1,1 1-471,4-1 1,6 7 427,-44 1 1,2 0 0,0 2 0,1 0-32,4 1 1,-1 0 0,-1 0 0,-1 0 34,3 0 1,-1 0 0,0 1 0,0 0-65,5 2 1,2 0-1,2 1 1,0 1-13,3 4 0,1 0 0,2 0 0,1 1-369,-1 1 0,0 1 0,3 1 0,0 1 288,2 3 1,1 1 0,1-4 0,0 0 157,1 1 1,1-1 0,-6-2 0,-1-1-94,-4 4 1,-1-1 0,-3-3 0,0-1-282,-3 2 1,0-1-1,4-1 1,-1-1 226,-6 0 0,1 0 0,1-1 0,0-1 68,-7-1 0,0 0 1,0 1-1,1 1 11,-2-2 1,1 0 0,1-2 0,-1-1 19,-2 0 1,-2 0 0,-4 1 0,0 0 92,36 1 1,-1 1 311,-10-6 1,-4 0-185,-14 0 1,-1 0 569,-16 0 0,1-2 12,-7-3 161,1 3-1175,-8-14 475,-10 14-800,-9-5 0,-10 1-1202,-4 0 0,2-5 781,-7 5 1,-1-6-264,-5 6 0,0-5 419,-1 5 0,-1 0 708,-4 6 0,-4-7 0,-7-3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14.687"/>
    </inkml:context>
    <inkml:brush xml:id="br0">
      <inkml:brushProperty name="width" value="0.17143" units="cm"/>
      <inkml:brushProperty name="height" value="0.17143" units="cm"/>
      <inkml:brushProperty name="color" value="#FFFFFF"/>
    </inkml:brush>
  </inkml:definitions>
  <inkml:trace contextRef="#ctx0" brushRef="#br0">494 157 7869,'-10'7'555,"3"-5"1,7 8-23,0-4-319,0 3 1,2 8-1,3 1 0,-1-1 117,8 0-189,-8 8 1,11 0 0,-5 6 21,-1-2 1,7 5-20,-5 7 0,3 5-135,-3-6 1,3 6 162,-9-5-177,9 7 1,-7-10-1,7 6-15,-3-1 1,-7-5-194,2-9 0,2 2 47,-3-8 1,3-2-479,-2-10-461,-4-3 741,5-8 1,-7-2-402,0-4 0,6-5 764,0-12 0,0 4 0,-6-6 0</inkml:trace>
  <inkml:trace contextRef="#ctx0" brushRef="#br0" timeOffset="1100">909 174 8043,'8'9'0,"-6"1"353,3-4 155,-3-4 305,-2 5-582,8-7 0,-4 0-60,7 0 0,-5-5 39,6-1 1,-1-2-133,6 2 1,1 5 99,-1-5 0,2-2-31,4 2 1,-3 1-162,3 5 0,2-6-247,-2 0 1,2-2 49,-2 3 0,-4 3 62,4-4 0,-4 4 132,-2 2 0,3-2-39,3-4 0,-10 4 31,4-3 1,-5 5 25,0 5 0,1 5 9,-7 7 0,5 1 103,-5-1 0,6 2-59,-7 4 0,3 4-44,-2 8 0,-2-1-25,7 1 1,-5-1-79,5 1 0,-5-6 17,6 0 0,-6-2-165,5 1 0,-5 3 30,5-8 1,-5 0-526,6-6-440,-9 1 349,13-9 827,-14-1 0,-2 0 0,-10 1 0</inkml:trace>
  <inkml:trace contextRef="#ctx0" brushRef="#br0" timeOffset="1283">1255 537 8217,'-15'-2'87,"3"-4"-4,4 4 0,14-7 172,0 3 1,13 4-145,-2-4 1,12-1-49,0 1 1,6-6-44,5 7 0,-2-9-157,8 3 1,1 1-270,4-1 0,-4 5 142,-1-6 0,-8 6 264,2-5 0,5-1 0,-1-5 0</inkml:trace>
  <inkml:trace contextRef="#ctx0" brushRef="#br0" timeOffset="1776">2120 157 8015,'-12'0'256,"2"-2"58,3-4 0,1 2-128,6-7 0,0 5 44,0-6 0,0 6 27,0-5 0,8 1-51,3-1 0,-1-3-25,1 9 1,1-7-66,5 6 1,-5-5 243,-1 5-193,-7-7 8,4 11-206,-8-6 1,-8 10-44,-4 4 0,-9 3 108,-2 9 1,-7 1-127,1 4 1,2-2 33,-2 8-20,8-8 0,-4 10 1,8-8-44,-1-2 0,9 4-140,3-2 1,4 0 131,2-6 0,8-1-72,3-5 1,12 3-85,6-9 0,4 7 13,1-6 0,3 1 81,3-1 0,-3-4 91,3 4 0,2-2 139,-1 1 1,-1-1-33,-5 8 0,-1-6 218,1 5 1,-3-1-52,-3 1 0,-6 5 118,-11-5 0,1 4-21,-7 3 0,-2-1-109,-10 0 1,-3 3 149,-9 3 1,-7-4 35,-4 4 1,-3-4-7,-3-2 1,-5-1-226,0-5 0,-1 3-141,7-9 0,-7 7-156,1-6 0,0 0-456,5-6 0,2 0 48,4 0 0,-3-2 253,3-4 1,-2-4 334,2-7 0,-11 0 0,4-1 0</inkml:trace>
  <inkml:trace contextRef="#ctx0" brushRef="#br0" timeOffset="2243">494 278 8018,'2'-16'0,"2"3"-64,2 1 1,-1 7 123,-5-7 325,0 8 0,2-5-101,4 3 0,-4 2 56,4-8 140,-4 9-229,-2-5 0,-2 10-71,-4 4 0,2 3 62,-7 8 1,-3 3 36,-9 3-160,4 4 0,-14 7 0,2 1 93,-7-1 1,1 7-62,-3-1 0,4 0-95,1-5 1,-5 5 29,-1 1 1,7-7-214,5-5-104,8-8-593,-4 4 413,15-15 1,10-4 189,12-12 1,11-4-1390,6-7 1610,3 0 0,3-8 0,-1-2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18.179"/>
    </inkml:context>
    <inkml:brush xml:id="br0">
      <inkml:brushProperty name="width" value="0.17143" units="cm"/>
      <inkml:brushProperty name="height" value="0.17143" units="cm"/>
      <inkml:brushProperty name="color" value="#FFFFFF"/>
    </inkml:brush>
  </inkml:definitions>
  <inkml:trace contextRef="#ctx0" brushRef="#br0">104 536 8159,'-17'0'-190,"-1"0"0,1 0-190,0 0 0,5 0 1623,1 0-315,7 0-153,-4 0-377,8 0-384,15 0 1,-1-2 118,15-4 0,0 3-147,5-9 0,1 6-50,-1-5 0,7 5 138,-1-6 1,6 7-101,-6-7 0,7 3-31,-7-3 0,0-1-216,-5 7 1,-6-2 95,-1 2 1,-6 4-73,1-3 1,-12 1 69,-5-2 0,-2 4-553,2-4 531,-4 4 0,-18 10 1,-13 2-1</inkml:trace>
  <inkml:trace contextRef="#ctx0" brushRef="#br0" timeOffset="976">1418 882 8150,'-10'0'464,"1"0"791,3 0-930,4 0 1,-5 2-294,7 4 339,0-4 0,0 13-129,0-4 0,-6-1-74,0 2 1,0-1-27,6 6 1,0 1-175,0-1 1,-2 0 114,-3 1 1,3-7-40,-4 1 312,4-1-158,2-1-789,0-3 313,0-7 48,-8-15 1,6 4 96,-3-12 0,3 3 40,2 3 1,0-2 59,0-4 0,0 4-13,0-5 0,0 11-11,0 2 1,2-1 29,3-5 0,-1 7 51,8 4 0,-7 2 10,7-1 0,0 3 37,5-4 1,0 4-108,0 2 0,6 6-6,0 0 1,8 1-10,-2-1 1,2-4-92,-2 4 0,3 1 73,-3-1 1,2 0-15,-2-6 1,1 0 93,-7 0 1,1-6-132,-7 0 233,0-7 0,-5 5 25,-1-3 1,-7 1 462,2 4-459,-4 4 425,-2-5-485,0 22 0,2-3-72,3 11 1,-1-2-141,8 2 1,-1-4-3,7 4 0,-7-4-183,1-1 1,-1-7 55,6 1 1,1-3-198,-1 3 0,0 1-255,1-7 304,-1 8 0,0-12-255,1 3 1,-7-3-51,1-2 712,-1-7 0,6-3 0,1-7 0</inkml:trace>
  <inkml:trace contextRef="#ctx0" brushRef="#br0" timeOffset="1201">2231 726 8150,'-12'12'-1715,"1"-1"2552,7 1 0,-4 5-437,8 1 0,0-7-137,0 1-106,0-1 0,0 6 0,0 1 157,0-1 0,6 0-239,0 1 1,7-1 61,-1 0-213,3 0 1,2 1 155,1-1 1,-3-5 34,-3-1 1,3-5-1300,-3 5-265,3-7 390,2 4 1059,0-8 0,1 0 0,-1 0 0</inkml:trace>
  <inkml:trace contextRef="#ctx0" brushRef="#br0" timeOffset="1728">2490 277 8141,'0'-33'0,"0"2"0,-2 2 0,-3-1 0,1-1 583,-8 2 1,8 4 118,-1 8-578,-5 7 13,8-5 1,-6 15-182,8 0 0,0 13 145,0 10 1,8 8-78,4-2 0,3 11 13,2 6 1,1 3 3,-1-3 0,0 5-158,0 1 0,3 0 107,3 6 0,-4-2-61,4 1 1,-4-3-67,-2 4 0,1 1-289,-1-1 0,-2-2 103,-3-10 0,1-4-186,-7-7 0,6-8-424,-7-4 933,1-12 0,2-3 0,2-8 0</inkml:trace>
  <inkml:trace contextRef="#ctx0" brushRef="#br0" timeOffset="2052">1989 380 8103,'-25'0'108,"-2"0"1,0 0 592,4 0 1,2 0-348,-2 0 0,4 2-119,-5 4 0,7 4-52,6 7 0,3 0-94,8 1 1,0 5-107,0 0 1,10-2 92,7-10 1,2 3-248,10-8 0,0 5-32,5-5 1,1 0-103,-1-6 1,-1-2 113,-4-4 0,-4-4 117,-8-7 1,-1 0 59,-5 0 0,3-1 21,-9 1 1,-1-6 113,-10 0 1,-5 0-96,-12 5 1,-4 3-220,-8 4 1,-5-3-177,0 8 1,-1 1-938,7 5 1306,-1 15 0,1-4 0,-1 14 0</inkml:trace>
  <inkml:trace contextRef="#ctx0" brushRef="#br0" timeOffset="3260">3407 778 8208,'9'-7'761,"1"5"-564,-4-4 0,-4 2 181,3-2-328,-3 4 507,-2-5 1,0 20-326,0 4 1,0 5-193,0-5 0,0 0 19,0 0 0,0 1-84,0-1 0,0 6 35,0 0 1,0 0-131,0-6 0,0-5 210,0-1-55,0 1-334,0-2 232,0-3-91,0-7 116,0-15 1,0 3 2,0-11 0,0 4 2,0 2 1,0-6-10,0 0 1,0 0 51,0 5 1,0-5-7,0 0 1,0 6 311,0 5-196,0 1-93,0-6 1,2 7 40,4 4 1,4 4 149,7 2 1,0 0-123,1 0 0,5 8-10,0 4 1,7-3-34,-1 3 1,4-7-124,1 7 1,1-8-98,0 2 0,-3 1 120,-3-1 0,4 0-180,-4-6 1,-4-6 67,-2 0 1,0-7 42,-6 1 1,4-3 72,-9-2 0,-5-1-5,-1 1 5,-4 0 361,-2-1-36,0 1-218,0 8 1,0 3 112,0 12 1,0 3 24,0 8 1,0 1 71,0-1 1,0 6-196,0 0 0,8 2-55,3-2 0,5-4-85,1 4 0,0-3-280,1-3 0,-1 0-303,0 1 0,0-1 262,1 0 0,-1-7-1057,0-4 889,1 3 1,-1-7 44,0 4 0,-5-10 509,-1-2 0,1-15 0,5 2 0</inkml:trace>
  <inkml:trace contextRef="#ctx0" brushRef="#br0" timeOffset="3444">4341 657 8208,'0'10'920,"0"5"-734,0-5 1,0 7 106,0 0 1,0 1-32,0-1 1,2 0-270,3 1 1,3 5-50,4 0 0,3 2-110,-4-2 0,5-4 166,1 4 0,0-6-181,1-5 1,-1 3-64,0-3 1,1-5-776,-1-1-167,0-4 1186,0-2 0,1-8 0,-1-1 0</inkml:trace>
  <inkml:trace contextRef="#ctx0" brushRef="#br0" timeOffset="3702">4583 52 8208,'-12'0'0,"3"2"-13,1 4 0,2-3 185,6 9 1,0-1 239,0 7 1,0 5-101,0 0 1,2 13 93,4-1 1,3 11-91,9 0 0,1 6-54,4 6 1,-4-4-215,4 3 1,2 3-234,-2-3 1,6-3-86,-6-2 1,2-13 193,-2 1 1,-4-4-648,4-7 0,-3-4-48,-3-2-274,0-11 539,1-5 1,-9-8 505,-3-5 0,4-12 0,-1-8 0</inkml:trace>
  <inkml:trace contextRef="#ctx0" brushRef="#br0" timeOffset="3910">4790 0 8208,'0'12'201,"0"-1"1,0 1 45,0 5 0,0 0 63,0 0 0,8 8-37,3 4 1,1 12-32,5 5 1,-3 4-108,9 2 0,2 1-138,-2 5 0,6 2 72,-6 3 1,6-3-139,-6-9 0,5 1-641,-5 0 0,1-4 323,-7-7 0,0-3-818,0-15 1205,1 0 0,-1-6 0,0 1 0</inkml:trace>
  <inkml:trace contextRef="#ctx0" brushRef="#br0" timeOffset="4594">5447 744 8154,'-7'17'-367,"-3"0"0,-1 1 240,-1-1 1,6 0 1434,-5 0 0,7 1-769,-2-1 1,4-5-146,2-1 0,8-1-373,3 1 1,5 3 162,1-9 0,8 7-135,4-6 0,4-1-198,1-5 1,6 0-225,1 0 0,-5-1 110,-1-5 1,-12-6-262,6-11 1,-8 4 249,-4-4 1,-1-4-59,-5-2 0,-3-3 342,-8-3 0,-8-5-102,-3-1 0,-5-5 98,-1 6 1,-8-1 131,-4 7 1,2 5 239,-2 0 1,3 14 71,-3-2-192,-4 11 1,14-2-302,-4 8 0,9 6-193,3 0 1,7 7-205,-2-1 1,12 3 217,5 2 1,7 1-219,5-1 0,-2-2 75,8-3 1,-2 3 119,1-3 1,5 3 103,-4 2 0,2 1 161,-2-1 0,1 0 140,-7 0 0,6 1 199,-6-1 0,0 2 5,-5 4 1,-3-3 217,-4 3 1,3-4 661,-8-2-456,-1 0-58,-5 1-131,0-1-79,0-7-486,-7-3 1,3-9-324,-8-3 1,9-5-111,-3-7 0,4-3 262,2-3 0,0 2-352,0-8 1,0 1 155,0-7 0,0 0 11,0 1 1,0-1 115,0 1 1,8 1 80,3 4 1,1-2 172,5 8 1,-4 2 268,10 10 1,-1-3-243,1 9 0,-4-1 187,4 6 0,2 7 617,-2 5 0,-2 9-418,-9 2 1,3 8-28,-4-2 1,-1 3-86,2 3 1,-7 0-89,7-1 1,-2 1-103,1-1 1,2-1-241,-7-4 1,6 2-239,-6-8 1,1 0 236,-1-6 0,2 0-1246,3 1-85,5-9 342,-7-1 0,8-8 288,1 0 783,-9 0 0,7-16 0,-7-3 0</inkml:trace>
  <inkml:trace contextRef="#ctx0" brushRef="#br0" timeOffset="4900">6520 640 8154,'0'17'0,"0"-5"310,0-1 647,0-7-657,0 11 1,7-13-18,5 4 1,3-4 9,2-2 1,3 0-52,3 0 0,4-8-292,7-3 0,3 1 98,3-1 0,-3-1 194,3-5 0,-6-6-472,-5 0 0,2-2-311,-8 2 1,0 2 324,-6-8 0,-5 8 21,0-2 0,-9-2-56,3 2 1,-12 5 88,-5 7 1,-6 7 364,-7-2 1,-2 6 44,-9 6 1,0 3 36,1 9 1,-1 5-92,1 0 0,1 8-29,4-3 1,-2 5-79,8 2 1,2-6-3,10-1 1,-3 1-352,8 6 1,3-3-107,8-3 1,7 2-118,11-8 1,0-2 25,12-9 0,-5 1 463,11-7 0,11 0 0,1-6 0</inkml:trace>
  <inkml:trace contextRef="#ctx0" brushRef="#br0" timeOffset="5211">7574 398 8154,'-11'0'0,"-1"0"352,1 0 1,-6 0-105,-1 0 1,7 0 509,-1 0 1,1 2-285,-7 3 0,9-1 57,3 8-274,-4-1 0,8 7-15,-3-1 0,9 0-170,1 1 0,11-1-248,1 0 0,2 0 229,10 1 0,-6-1 83,6 0 1,-6 3-711,6 3 0,-2-4 302,1 4 0,-3-2 245,-7 2 1,-1-4 121,0 4 1,-7-2 179,-4 2 1,-4-3-87,-2 3 0,-16-4 143,-7-2 0,-11-1 84,-12-5 0,-3 3-65,-14-9 1,5 1-700,-5-6 1,2 0-210,-3 0 1,3-8-488,3-3 0,4-6 506,-3-6 538,3 3 0,2-12 0,0 5 0</inkml:trace>
  <inkml:trace contextRef="#ctx0" brushRef="#br0" timeOffset="5620">3995 363 8133,'-12'0'-1246,"1"0"4033,-1 0-1644,-5 0-253,0 0-680,7 8 1,2 1 29,8 9 0,8-1-190,4 0 0,9 1 244,2-1-399,7 0 1,-3-7-1,6-4 85,-4-4 1,2-2-218,-8 0 0,0 0 18,-6 0 1,-7-8-77,-5-4 0,-3-9-140,-2-2 0,-9-6 135,-9 6 0,-7 0-409,-9 6 709,-1 7 0,-7-5 0,-2 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24.865"/>
    </inkml:context>
    <inkml:brush xml:id="br0">
      <inkml:brushProperty name="width" value="0.17143" units="cm"/>
      <inkml:brushProperty name="height" value="0.17143" units="cm"/>
      <inkml:brushProperty name="color" value="#FFFFFF"/>
    </inkml:brush>
  </inkml:definitions>
  <inkml:trace contextRef="#ctx0" brushRef="#br0">17 537 8131,'-9'0'1422,"1"8"-1485,8 3 1,6 6 215,0 6 1,7-1 65,-1 6 0,3-4 64,2 4 1,1-5-113,-1 6 0,0-2-228,0 2 0,1-2-113,-1-4 1,-5-6-396,-1 0 228,-7 1-201,11-9 331,-13 1 0,-2-8-92,-11-8 1,-3-13-67,3 2 1,-5-6 82,5 0 1,-5-4 244,-1-8 0,6-1-80,-1-5 0,6 5 95,-5-5 1,7 5-19,-2 1 1,6 1 168,6-1 0,4 8-2,7 4 1,8 4 203,4 2 1,-1 1-60,7 5 0,-4 3-66,9 8 0,-9 8-133,-2 3 1,-2 10 54,1 2 0,-3 8 16,-7-2 0,-3 4 19,-3 1 0,-5 1-14,-7-1 0,0 1-66,0 0 1,-4 1 20,-7 4 0,-1-3-9,-11 3 1,4-5-193,2-6 0,0 1-642,-1-7-45,1 1-377,0-15 1161,7-1 0,10-16 0,10-1 0</inkml:trace>
  <inkml:trace contextRef="#ctx0" brushRef="#br0" timeOffset="376">675 572 8117,'-18'0'157,"1"0"0,5 0 761,1 0-784,7 0 1,-2-2-249,12-4 1,9 4 227,8-4 1,14-3 17,-2-3 0,11-3-159,0-3 0,6 1 70,5 0 1,-3 5-546,4 1 1,-6 1 190,-6-1 0,-2-3-364,-4 8 234,-11 1 67,4 5 1,-27 2 156,-12 3 1,-6 5 216,-17 7 0,-7 0 0,-10 1 0,-6-1 0,-6 0 0,4 3 0,-3 3 0,-3-4 0,3 4 0,-3-2 0,2 2 0,10-4 100,-3 4 1,16-5 223,0-7 1,14 5 163,4-5-257,7-3 1,20-1-181,7-7 1,10 0 76,13 0 1,3 0-262,3 0 1,6-7-22,0-5 1,-1 3-47,7-3 1,-4 1 132,-2-7 0,0 7 67,0-1 0,7-7 0,3-8 0</inkml:trace>
  <inkml:trace contextRef="#ctx0" brushRef="#br0" timeOffset="559">865 762 8117,'-35'27'0,"-3"3"5,3-7 0,4 1 70,14-7 0,2-6 177,3 1-61,5-1 0,14 5-129,5-5 0,11-3 105,6-8 1,5 0 16,7 0 1,1 0-44,4 0 0,4-2-101,-4-4 0,8-3-52,-2-9 0,3 7-326,-8-1 0,-3 1-217,2-6 1,-8-1 103,3 1 451,-5 0 0,-9-1 0,-2 1 0</inkml:trace>
  <inkml:trace contextRef="#ctx0" brushRef="#br0" timeOffset="1142">2127 537 8097,'-17'6'322,"0"1"51,-1 3 1,7 2-239,-1 5 1,8 2 44,-1 4 0,3 4-98,2 8 0,2 5 150,3 0 0,7 6 4,11-5 0,-2 5-139,8-6 1,0 2-147,5-1 1,-1-7-289,-4 1 0,3-2 9,-3-10 1,2 6-314,-2-6 1,2-2 424,-8-10 0,0 3 216,-6-9 0,0 1 0,1-6 0</inkml:trace>
  <inkml:trace contextRef="#ctx0" brushRef="#br0" timeOffset="1409">2179 485 8026,'-10'-8'79,"5"-3"1,3-5 171,2-1 1,9 0-23,9 0 1,9 1 27,13 5 1,4-3-599,8 8 0,-2 1 228,-4 5 0,-4 2-25,-7 3 1,-1 7 60,1 11 1,-14 4 21,-4 7 1,-11 1 102,0 0 1,-12 5-37,-5 0 1,-10 1 53,-2-7 1,-8 1 15,2-1 0,-2-1-191,2-4 0,4-4 96,8-8 0,0-7-280,0-4-227,-1-4 520,9-2 0,9-16 0,9-3 0</inkml:trace>
  <inkml:trace contextRef="#ctx0" brushRef="#br0" timeOffset="1851">2767 520 8026,'-17'17'316,"-1"0"143,1 1 1,2-1-344,3 0 1,-1 8 74,7 4 1,-6-2 52,7 2 0,-1-8-82,6 2 0,0-4 15,0-2 0,0 1 162,0-1-297,0-7 1,2-3 7,4-7 0,-3 0-212,9 0 0,-2-9-363,1-9 0,3 1 325,-9-6 1,9-4-8,-3-2 0,-1-3-78,1-3 0,-7 0-90,2 1 0,2-1 105,-2 1 1,5-1 95,-5 0 1,1 3 98,-1 3 0,-2-2 188,8 8 0,-7 0-168,7 6 1,-6 7-28,5 4 1,-5 5 644,6 1 1,-3 7-257,3 5 1,3 5-56,-3 6 0,3-2-140,2 8 0,-1-2 2,-5 2 0,4 2-44,-3-8 1,-2 7-5,1-1 0,-5-4 121,5-2 0,-7 2-94,2-2 0,-4 6 16,-2-6 1,0 2-31,0-2 0,-8-4 10,-3 4 0,-10-9-23,-2-3 1,-8-1-127,2 2 1,2 1 25,-2-7 0,6 1-221,-6-1 1,6-4-277,-5 4 69,6-4 1,-1-4-407,12-4 1,3 2 867,8-7 0,8-1 0,1-5 0</inkml:trace>
  <inkml:trace contextRef="#ctx0" brushRef="#br0" timeOffset="2260">3320 537 8026,'-2'11'199,"-3"1"1,1-2 414,-8 1 0,7 4-428,-7-3 0,8 3 5,-2 3 0,-1-7 433,1 1-304,0-1 0,6 7-38,-7-9-351,5 7 1,-6-16-101,8 0 0,0-2-164,0-10 0,0 1-95,0-7 1,0-5 180,0 0 1,2-8-100,4 3 1,-3 1 50,9-2 0,-1 2 133,7-2 1,-1-2 67,0 8 1,6 0 195,0 6 0,2 0 2,-1-1 1,-3 9 182,7 3 0,-6 4-50,1 2 1,-4 4-55,-2 7 0,-7 3 72,-4 15 1,-5 0-34,-1 5 1,0-5-54,0 0 0,-1 0 2,-5 5 1,2 1 59,-8-1 1,7-5-257,-7 0 1,6-8 173,-5 2 0,7 2-302,-2-2 1,4-5-387,2-7 141,0-7 1,8 4-64,4-8 1,5 0-251,6 0 0,-4-14 133,4-3 578,4-4 0,0-12 0,8-3 0</inkml:trace>
  <inkml:trace contextRef="#ctx0" brushRef="#br0" timeOffset="2710">3839 399 8026,'0'17'-749,"0"0"1502,0 0 0,-2 1-260,-4-1 0,5 2-233,-5 4 0,-2-3 19,2 3 0,1 2 114,5-2 1,0 0-203,0-6 0,0 0 162,0 1-394,7-1 0,-3-2 171,8-3-399,-9-5 37,13-7 0,-12-7-81,7-5 1,-7-3 70,2-2 1,-4-6-80,-2-1 0,0-6 74,0 1 0,6 2-24,-1-2 1,1 0-42,-6-5 1,0 5 72,0 0 0,6 8 159,0-2 1,1 9 22,-1 3 0,-2 1 113,7-1 0,1 3-61,5 8 1,0 2 103,1 4 1,-1 3-82,0 9 0,1 1 97,-1 4 1,0-2-74,1 8 0,5-6-38,0 6 0,0-2 141,-6 2 1,0 1-73,1-7 1,1 8 9,4-2 1,-10-4-6,5-2 1,-7-4 14,1-2 1,-5-5 74,-7 0-78,0-9 1,-9 11-91,-9-8 0,-7-1 65,-9-5 1,-6 0-137,-1 0 1,-5-2-5,6-3 0,-8 3-96,2-4 1,3 4-17,3 2 1,5 0-188,7 0 0,-3 0 37,8 0 337,7-8 0,1 6 0,5-5 0</inkml:trace>
  <inkml:trace contextRef="#ctx0" brushRef="#br0" timeOffset="3268">4514 554 8110,'-6'12'-184,"-2"-3"1,-1 1 983,-5 0 1,1 1-212,1 6 0,-3 1-281,3-1 0,-1 0 273,1 1-320,-3 7 0,13-6-78,-4 4 1,4-10 27,2-1-109,0-8 1,2 3-213,4-7 1,-2-2-421,7-3 0,-1-5 309,1-7 0,5-6-31,-5 0 1,-3-2-42,-2 2 1,1-4-33,-1-8 1,6 6 53,-6 0 0,-1 3 62,-5-3 1,0-2 208,0 8 0,6 0 246,0 6 0,0-1 452,-6 1-312,0 7-153,0 3 0,5 14 10,1 5 1,8 3 86,-3 3 1,-1 1-234,1 4 0,7-4-58,5 4 0,2-4-15,-2-1 1,-2-1-186,8 0 1,-6-5-46,5-1 0,-6-7 113,1 2 0,-2-4-45,2-2 1,-4-6-93,4 0 0,-9-7-86,-3 1 1,-1-9 113,1-2 1,-3-2-13,-8 2 1,6 4 144,-1-4 0,1 4 144,-6 1 0,0 7 549,0-1-352,0 8 495,0-3-480,0 22 1,0-3 49,0 11 1,0-2-98,0 2 1,6-2-67,0 8 0,7 0-207,-1 5 1,1-7-356,-1-4 0,9 2-505,-4-2 1,4 4 442,-3-10 1,-1 5-1197,0-11 1646,0-3 0,8 7 0,2-5 0</inkml:trace>
  <inkml:trace contextRef="#ctx0" brushRef="#br0" timeOffset="3594">5326 623 8110,'10'-2'0,"-4"-3"0,3 3 0,1-6 276,7 8 0,1-6 421,-1 1 1,2-3-131,4 2 1,10 2-178,7-7 0,2-1-366,-1-5 0,3 0 123,8-1 0,-8 1-505,-4 0 1,-11-2 178,-6-5 0,-5 5-15,-7-4 0,-3 2-10,-8-2 1,-2 10-149,-4-5 0,-5 7 144,-13-1 1,-1 5 52,-3 7 0,-5 1 533,4 5 0,-2 6-204,3 11 0,-3-4 380,8 4 0,0 2-193,5-2 1,7 8-24,-1-2 0,9-2-96,-3 1 1,6-5-211,6 6 1,5-6-353,12 6 0,6-10 202,11-1 1,-1-3-649,7-9 1,2 0 356,10-6 1,-5 0-549,5 0 0,-4-2-125,-2-4 1082,0-4 0,-8-15 0,-2-2 0</inkml:trace>
  <inkml:trace contextRef="#ctx0" brushRef="#br0" timeOffset="3760">6260 156 8110,'-6'18'0,"-1"1"0,-1 2 703,0 2 1,3 8-204,5-2 0,2 3-404,3 3 0,5 5-49,7 1 1,2-1-112,4-5 0,-1-1-91,6 1 1,-5-8-466,6-4 1,-6-4 221,6-2 398,-8-7 0,4 5 0,-7-5 0</inkml:trace>
  <inkml:trace contextRef="#ctx0" brushRef="#br0" timeOffset="3943">5638 122 8100,'0'-17'395,"2"1"1,3 3-242,7 1 1,11 8-722,6-1 1,11 3 251,6 2 0,8 0 27,9 0 1,7 0 457,10 0 0,7 0-454,-1 0 1,1-2-303,5-4 266,-4-4 1,-9-7-1,-2 0 1</inkml:trace>
  <inkml:trace contextRef="#ctx0" brushRef="#br0" timeOffset="4410">6710 295 8100,'-12'23'-365,"1"0"0,7 6 486,-2-6 0,-2 2 727,3-2 1,-7-4-358,6 4 1,1-4-75,5-1 1,0-1-51,0 0-31,0-7-428,0-2 238,0-8-228,7 0 1,-3-8-101,8-4 0,-8-9-163,1-2 1,3-6 83,-2 6 1,5-8-39,-5 3 0,6 1 105,-7-2 0,9 2 96,-3-2 1,3 4-32,-3 8 1,7-2-4,-1-4 0,-4 5 591,10 1 0,-7 2-229,7 9 0,-2 0 253,2 6 0,-4 0-123,4 0 0,-5 8 15,-7 3 1,4 11-144,-3 1 1,-4 5-91,-3-5 1,-5 8 86,-5-2 0,-5 4-45,-7 1 1,-2-5 103,-4 0 1,3-6-126,-3 6 0,6-2 100,5 2 0,-1-4-82,7-8 1,0 0-149,6 0 1,0-5 21,0-1 1,10-7-101,7 2 1,4-6 151,14-6 0,-4 2-5,9-7 1,2-1-1846,-1-5 1,-1-6 806,-5 0 1,5 0 173,0 6 1,-1-1 282,-10 1 0,-2-6 479,-4 0 0,-4-15 0,6 1 0</inkml:trace>
  <inkml:trace contextRef="#ctx0" brushRef="#br0" timeOffset="4711">7471 191 8100,'0'17'-1210,"0"1"2514,-8-1 1,-2 0-684,-7 1 0,0-1-91,0 0 1,-1 0 63,1 1 0,2 5-149,3 0 1,4 2-253,8-2 1,2-4-56,4 4 0,6-4-120,11-1 1,4-1-10,7 0 1,-3-7-203,3-4 0,-3-4-79,10-2 0,3 0-465,2 0 0,-4-8-119,-2-4 0,1-5 331,-7-6 0,3 2 135,-14-8 1,0 0-23,-6-5 1,-7-7 137,-4 1 0,-8-6 120,-10 5 1,-1 1 124,-16 5 1,-6 9 166,-5 3 0,-14 3 537,2 3 0,-3 7 31,3 5 0,6 8-329,0 3 0,7 10-691,-1 1 1,11 0 11,6 6 1,11-2-321,7 2 622,3-3 0,2 5 0,0-8 0</inkml:trace>
  <inkml:trace contextRef="#ctx0" brushRef="#br0" timeOffset="5077">8387 53 8100,'-17'0'0,"-2"0"269,-4 0 1,2 0 421,-8 0 1,0 0-124,-6 0 0,1 2 99,-1 3 0,-5-1-247,-1 8 1,1-3-154,5 3 1,9 3-369,3-3 0,9 1 141,3-1 0,7 3-230,-2-3 1,14-3 57,9 3 0,8-6-171,9 5 1,9-1 119,3 1 1,2 5-99,-2-5 1,6-1 68,0 1 0,-6 1 117,6 5 1,-6-2 474,0-3 1,2 9-195,-8-4 1,-1 5 435,-10-5 0,-4 2-49,-8 4 0,-7-4 169,-5 4 1,-5-3-263,-5-3 0,-13 0 13,-11 1 1,-5-1-110,-7 0 1,3-7 63,-8-5 1,6 3-700,-7-2 1,7 0 229,-6-6 0,13 0-1787,-1 0 1,5-6 1807,0 0 0,-4-15 0,7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31.827"/>
    </inkml:context>
    <inkml:brush xml:id="br0">
      <inkml:brushProperty name="width" value="0.17143" units="cm"/>
      <inkml:brushProperty name="height" value="0.17143" units="cm"/>
      <inkml:brushProperty name="color" value="#FFFFFF"/>
    </inkml:brush>
  </inkml:definitions>
  <inkml:trace contextRef="#ctx0" brushRef="#br0">485 77 8514,'-19'-8'1384,"-4"-3"0,3 1-1011,-3-1 1,-2 7 94,2-2 0,-8-1-153,3 1 0,-5 0-15,-2 6 0,1 0 5,-1 0 1,1 8-1,-1 3 1,8 5-235,4 1 1,6 0 124,5 0 0,5 7-257,7-1 1,0 0-99,0-6 1,7-2-121,5-3 0,9 1 45,2-7 1,8 0-77,-2-6 1,-3-2 69,3-4 1,0-3-6,6-9 1,-6-1 213,-1-4 1,-7 4 27,3-4 0,-5 3 213,-2 3 1,-2 0-212,-3 0 141,3-1 1,-11 7 524,8-1-1,-7 10-332,7 2 0,-6 10 87,5 13 0,1 6-68,5 11 0,-5 4 70,-1 8 1,1 8-35,5 3 1,0 6-124,1 6 1,-3-6-242,-4 1 0,3-5-273,-8-13 0,5 2 173,-5-14 0,2-7-194,-3-10-27,-3-4-271,6-2-238,-8-7 0,0-10 344,0-12 0,0 1-745,0-7 0,0 5 116,0-10 0,0-4-1144,0-2 2236,0-11 0,0-4 0,0-8 0</inkml:trace>
  <inkml:trace contextRef="#ctx0" brushRef="#br0" timeOffset="350">969 43 8145,'0'-18'1575,"0"9"0,-2 3-1130,-4 12 0,2 3 254,-7 9 0,7 1-92,-2 4 1,-1 4 77,1 7 1,0 7-245,6-1 1,0 6-12,0-5 1,0 7-380,0-2 0,8 4 56,3 1 0,7-6-46,5-5 1,6-5 145,11-7 1,4 3-394,8-8 1,-6-5-191,0-7 1,0-7-364,6 2 0,-2-12 213,-4-6 1,-9-5-261,-8-6 0,-8 2 283,2-8 0,-12 6-22,-5-6 1,-4 6 346,-2-6 0,-2 8-88,-4-2 1,-3 4 463,-9 2 1,-7 7 134,-3 4 0,-7 4 384,-5 2 0,-5 14-288,-6 3 1,-1 12 232,0 0 1,6 5-537,0 7 0,7 1-725,-1 4 1,13 4-70,10-4 1,7-2 667,10 2 0,15 1 0,5 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38.596"/>
    </inkml:context>
    <inkml:brush xml:id="br0">
      <inkml:brushProperty name="width" value="0.17143" units="cm"/>
      <inkml:brushProperty name="height" value="0.17143" units="cm"/>
      <inkml:brushProperty name="color" value="#FFFFFF"/>
    </inkml:brush>
  </inkml:definitions>
  <inkml:trace contextRef="#ctx0" brushRef="#br0">399 154 7994,'0'-17'0,"0"5"0,0 1 0,0-1 0,0-5 609,0 0 0,0 5 246,0 1-182,-8 7-404,-2-12 1,-7 15-29,0-5 1,-6 6-28,0 6 1,-6 5 27,6 12 1,-8-2-32,2 8 0,-3 0 0,-3 5 1,8 1 136,4 0 1,0 5-123,6 0 0,-3-1-200,15-10 0,-1 3-46,6-3 0,13-4-149,5-2 0,16-4 105,1-1 0,11-9-140,0-3 0,4-4-685,2-2 0,0 0 416,0 0 1,-6-10-780,0-7 0,-2 0 103,2-6 1149,-11-4 0,-3 0 0,-5-8 0</inkml:trace>
  <inkml:trace contextRef="#ctx0" brushRef="#br0" timeOffset="458">762 68 7790,'-12'0'-18,"1"0"783,7 0 1,-10 7-283,9 5 0,-1 5-36,6 6 1,-6 4-35,0 8 0,1-1-138,5 1 1,0 1 130,0 5 0,0-5-176,0 5 1,0-11-142,0-1 0,5-8 53,1 2 1,2-5-249,-2-7 426,-4-3-142,5-8 0,-1-8-525,0-3 1,1-12 203,-1-6 0,-4 2-287,4-2 0,-2 0 37,1-5 1,-3-1-133,4 1 1,-2 5 209,2 0 1,-4 2 114,3-2 1,3 4 82,-2 8 0,7 2 125,-1 3 1,-2-1-2,1 7 0,1 0-144,5 6 0,6 13 207,0 5 0,0 5 38,-6 0 1,6 2-87,0 4 1,0 3-34,-5-3 1,3 4-8,-4 1 0,4-1 76,-9-4 0,1 4 158,-1-5 0,1-3-13,-7-2 0,0-3-118,-6-3 0,0 0 210,0 1 1,-8-9-9,-3-3 0,-7 2 0,-5-3 1,-4 1-190,-7-6 0,-1 0-130,1 0 0,-1 0 52,0 0 0,1 0-194,-1 0 0,6 0-1161,1 0 676,6-8-411,-2 6 706,14-13 1,12 7 363,15-3 0,8-4 0,10 5 0</inkml:trace>
  <inkml:trace contextRef="#ctx0" brushRef="#br0" timeOffset="700">1298 310 8469,'-10'9'2026,"3"1"-1452,7-4-139,0 3 1,0 11-145,0 3 1,7-2 262,5 8 0,3-1-225,2 7 1,8 5-351,4 1 0,2 5-3,-2-6 0,4 8-265,-5-2 0,-3-3-8,-2-3 0,-3-5-359,-3-7 0,-2 3-336,-3-8 0,-3-6-310,-3-5 724,-4-8 0,4 2 182,-12-12 0,-4-4 396,-7-7 0,0-8 0,0-2 0</inkml:trace>
  <inkml:trace contextRef="#ctx0" brushRef="#br0" timeOffset="917">1246 362 7994,'0'-27'0,"-6"-4"203,0 8 0,1-2 353,5 2 0,0 4-259,0-4 1,7 3-279,5 3 0,3 6-43,3-1 1,1 8 128,4-1 0,4 3 43,7 2 0,1 0-73,0 0 1,-1 7 0,1 5 0,-3 5 80,-3 6 1,-4-2-16,-8 8 1,-5 0 18,0 6 1,-9 5 0,3 0 0,-4 1-234,-2-7 1,-2-1 140,-4-4 1,-1 3-543,-5-3 0,-1-4 98,7-2 0,-8-4-550,3-1 568,3-9 358,1-1 0,-1-8 0,-2 0 0</inkml:trace>
  <inkml:trace contextRef="#ctx0" brushRef="#br0" timeOffset="1334">1817 137 8123,'0'17'690,"0"6"68,0 0 1,0 2 33,0-2 0,-2 4-167,-4 8 0,4-1 21,-4 1 1,4-6-294,2 0 1,0-8-122,0 2 0,0-4 75,0-2-298,0 1 0,2-9 148,4-3 0,-2-4 43,7-2 1,-5-8-455,6-3 1,-8-12-111,1-6 0,5 2-279,1-2 0,-1 0 367,2-5 0,-7-1-40,7 1 1,-6 5 92,5 0 0,-1 2 1,1-2 0,5 4-82,-5 8 1,5 5 189,1 1 1,0 7 149,0-2 1,1 6-46,-1 6 0,6 4 94,0 7 0,0 6 63,-5 0 1,5 8-123,0-2 0,0 3 34,-6 3 0,0-6 97,1-1 1,-3-4-97,-4 4 1,5-7 128,-5 3 1,-3-5-17,-2-2 1,-4-5-101,-2-1 0,-2-5 255,-4 5 1,-4-5-173,-7 6 0,-8-8-307,-4 1 1,-3-1 77,-3 2 1,2-4-179,5 4 0,-5-4-159,4-2 0,2 0-1174,-2 0 1583,8 0 0,-4-16 0,8-3 0</inkml:trace>
  <inkml:trace contextRef="#ctx0" brushRef="#br0" timeOffset="1784">2457 258 7980,'0'-12'1031,"0"1"0,0 5-344,0-5 1,0 5-239,0-6 0,1 3-104,5-3 0,6-3 95,11 3 1,4-3-179,7-2 0,3 1-38,3 5 1,2-5-222,5 5 1,1 1 71,-8-1 0,-7 7-427,-10-2 0,-4 4 200,-2 2 1,-1 2 111,-5 4 1,-3 3-188,-8 9 0,-8 1-414,-3 4 0,-5 2 437,-1 4 1,-6 3 434,0-3 0,-8 4-38,2 2 0,2-3-55,-2-3 1,8 4 123,-2-4 1,4-3-25,2 3 1,1-8-152,5 2 1,3-3 23,8-3 1,8 0 1,3 1 0,7-9 20,5-3 1,6-4 111,11-2 0,4 0-123,8 0 0,4-2-19,-4-4 1,3-3-174,-9-9 1,2 1 128,-1 0 0,-5-6-74,-8 0 0,-7-1-120,-4 7 1,-9 6-576,-3-1-500,-7 1 76,4 1 0,-10 2 333,-4 8 0,-5 0 801,-12 0 0,3-7 0,-5-3 0</inkml:trace>
  <inkml:trace contextRef="#ctx0" brushRef="#br0" timeOffset="2917">3875 206 7767,'11'-6'407,"1"1"470,-9-1-541,5-2-265,0 6 1,-6-4 330,4 12 0,1 4-114,-1 7 0,2 2 40,-3 4 1,5-2-147,7 8 1,-5 0-98,-1 6 1,1-1 116,5 1 0,0-2-164,1-5 1,-3 5 4,-3-4 0,1-4-301,-7-2 0,0-4-275,-6-2-585,7-7 793,-5-2 0,4-8 125,-12 0 1,-1-10-122,-5-7 0,-3-2 86,3-10 0,3 0 139,-3-6 1,6 1-17,-5-1 0,5 1 38,-6-1 1,7-2-135,-7-3 0,8 4 84,-1-5 1,3 5 150,2 1 1,9 3-102,8 3 0,3 4 394,9 7 1,1 1-96,11 0 1,-3 7 48,8 4 1,-7 6-40,1 6 1,-2 4 155,3 7 1,-12 8 4,-1 4 0,-6-2-121,-5 2 1,-6 5 47,1 7 0,-8-1-116,1-5 1,-5 5-210,-5 0 1,-7 1-57,-11-7 1,2 1-186,-8-1 0,6-1 127,-6-4 0,6-2-41,-6-4 0,8-10-466,-2 5 0,10-13-84,1 1 707,8-4 0,-11-2 0,5 0 0</inkml:trace>
  <inkml:trace contextRef="#ctx0" brushRef="#br0" timeOffset="3543">4618 223 7612,'10'8'682,"-3"-6"1,-5 6 591,4-8-825,-4 0 0,13 0-165,-3 0 1,3 0-69,3 0 0,7-8-37,3-4 1,7-3-120,5-2 1,-1 5-313,7 1 0,-8-1 209,3-5 1,-1 5-765,-5 1 0,1 7 4,-13-2-491,-7 4 970,-1 2 0,-23 2 163,-3 4 1,-12-2-19,-12 7 0,-1 1 176,-5 5 1,5 0 15,-5 1 1,-1-1-26,2 0 1,-6 1 313,5-1 1,7 0-62,5 1 1,8-1 62,-2 0 1,3 0 92,3 1-193,8-1 1,9-2-51,11-3 0,12-4 10,6-8 1,4 5-124,1 1 0,8 0 84,5-6 1,1-2-279,-2-4 1,2 4-17,-8-3 0,8-5-17,-2-2 0,-2 3 103,3-3 1,-15 6-76,3-5 0,-12 5-56,0-5-289,-12 7 299,-3-4 1,-21 8 56,-5 0 0,-16 0-95,-1 0 1,-11 8 117,0 3 1,-4 5 94,-2 1 1,-5 2 71,-1 4 0,2-4 247,10 5 0,-2 2 158,8 3 1,1 2-197,10-2 0,12-2-3,11-4 0,4-4-52,2 4 1,16-6 102,7-5 1,10 1-148,7-7 1,4 0 17,8-6 1,0 0-81,0 0 0,0-2-151,-1-4 1,-1-3 80,-3-9 0,1 1-141,-8 0 1,0-3 88,-5-3 0,-2 4 88,-5-4 0,-5 10-92,-11 1 1,-4 6 64,-8-5-547,0 7 0,-8-4 63,-4 8 454,-3 0 0,-2 8 0,-1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2.793"/>
    </inkml:context>
    <inkml:brush xml:id="br0">
      <inkml:brushProperty name="width" value="0.17143" units="cm"/>
      <inkml:brushProperty name="height" value="0.17143" units="cm"/>
      <inkml:brushProperty name="color" value="#FFFFFF"/>
    </inkml:brush>
  </inkml:definitions>
  <inkml:trace contextRef="#ctx0" brushRef="#br0">139 260 6424,'-27'0'0,"4"0"0,9-2-247,3-4 34,-1 4 260,-5-13 298,7 5-28,3-7-49,7-1 0,0 7 340,0-1-272,0 8 77,0-3 30,7 7-156,-5 0 1,8 7-44,-4 5 0,-4 3 175,3 3 0,3 5-195,-2 0 1,5 8-4,-5-3 0,6 5-192,-7 2 1,7-1 49,-6 1 1,5-1-227,-5 1 1,7 0 0,-1-1 1,-3 5-32,3-5 1,-2 5-91,1-11 1,5-3-234,-5-2 0,-1-5 78,1-7 1,-5 3-795,5-9 597,-7 1 0,6-13 619,-4-5 0,-4-5 0,3-6 0,-18-4 0,-6-8 0</inkml:trace>
  <inkml:trace contextRef="#ctx0" brushRef="#br0" timeOffset="325">69 329 8099,'-17'-35'0,"0"1"0,2-1 15,3 0 0,4 3 106,8 3 1,2 4-93,4 8 1,4-1 167,7 1 1,8 2-180,4 3 0,3-1 75,3 7 0,5 0-72,1 6 0,1 0 142,-2 0 1,-3 2 4,3 4 1,-3 9-79,-3 8 0,-1 8-135,-4-2 0,-6 5 32,-12 7 0,-3-3 94,-8 8 0,0-5 161,0 5 0,-8-6-16,-3 6 1,-5-5-46,-1 5 0,-6-6-60,0 6 0,-6-7 41,6 1 0,0-9-34,6-2 0,-1-10-60,1-2-395,8 0 258,1-15 1,10 6 100,4-8 1,5 0-37,12 0 0,-2-8-15,8-3 0,0 1-88,6-1 0,5 5-163,0-6 1,1 7 62,-7-7 1,-1 8-131,-4-2 0,1-1-314,-7 1 0,2 0 238,-2 6 1,-5-2-288,-1-4 0,0 5 700,-5-5 0,3-4 0,3 1 0</inkml:trace>
  <inkml:trace contextRef="#ctx0" brushRef="#br0" timeOffset="750">900 605 8099,'0'10'2564,"0"-2"-1365,0-8-774,7 0-243,3 0 0,7-6-97,0 0 0,6-7-360,1 1 0,-1 3 130,-6-3 0,0 2-180,0-1 0,7-4-48,-1 3 198,0-3 134,-6-3 52,0 1 1,-7 0-145,-4-1 78,-4 9 1,-4-5-190,-4 9 0,-4-1 161,-7 6 1,-2 2 49,-4 4 0,-2 3 35,-4 8 1,-4 7 125,4-1 0,4 5-37,2-5 0,-2 8 254,2-2 0,2 2-135,10-2 0,3 3-61,8-3 1,0 2-25,0-2 0,8-4 16,3-8 0,12 0 40,6 1 0,9-3-77,3-4 0,-1-3-15,-5-8 1,5-2-124,0-4 1,1 3-241,-7-9 1,-5 1 130,0-7 1,-14 1-110,3 0 1,-7-1-459,1 1 0,1 6 306,-7-1 0,0 0 404,-6-5 0,0 0 0,0 0 0</inkml:trace>
  <inkml:trace contextRef="#ctx0" brushRef="#br0" timeOffset="1517">87 277 8042,'-6'-17'0,"-2"-3"39,-1-3 1,3 4 172,-6-4 0,9 4 555,-3 2-276,4-1-366,2 1 253,0 7-379,0 3 133,0 22 0,2 4 154,4 16 0,3 1-12,8 5 1,-5 3 99,0 8 1,-1 5-273,6 1 0,6 7 55,0-1 1,1 3-448,-7 2 0,0 2 330,0 4 1,6-6-292,1 1 0,-1-17 143,-6-12 0,-6-7 5,1-5 0,-6-6 88,5-11 118,-7-5 20,4-7 576,-8-7-490,0-3 1,0-7 50,0 0-1378,0-1 0,0 1 560,0 0 0,0-1 558,0 1 0,-8 0 0,-2-1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5.177"/>
    </inkml:context>
    <inkml:brush xml:id="br0">
      <inkml:brushProperty name="width" value="0.17143" units="cm"/>
      <inkml:brushProperty name="height" value="0.17143" units="cm"/>
      <inkml:brushProperty name="color" value="#FFFFFF"/>
    </inkml:brush>
  </inkml:definitions>
  <inkml:trace contextRef="#ctx0" brushRef="#br0">484 122 7981,'18'-8'-1394,"-3"-1"1046,-3-9 0,1 7 1224,-7-1 0,0 6-238,-6-5 1,5 5 185,1-5-607,0 7 1,-14-10-10,-3 9 0,-5-1-38,-1 6 1,-8 0-1,-4 0 1,-4 6-162,-1-1 1,-3 11 1,-3 1 1,4 2-76,-5 10 1,3-2 33,-3 2 0,5 9-82,-4-3 0,11 3 109,6-3 1,5-6-131,7-1 1,3-1 203,8 2 1,10-4-3,7-8 1,10 1 240,13-1 1,5-7-90,6-5 0,1-3-151,0-2 1,0-7 44,0-5 0,-2-3-297,-4-3 0,2 1-160,-8 0 1,-1-6-205,-10 0 0,-4 0 167,-8 5 0,-8 1-82,-3 0 1,-8-6-1072,-9 0 1532,-1-8 0,-28 4 0,3-8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5.411"/>
    </inkml:context>
    <inkml:brush xml:id="br0">
      <inkml:brushProperty name="width" value="0.17143" units="cm"/>
      <inkml:brushProperty name="height" value="0.17143" units="cm"/>
      <inkml:brushProperty name="color" value="#FFFFFF"/>
    </inkml:brush>
  </inkml:definitions>
  <inkml:trace contextRef="#ctx0" brushRef="#br0">0 53 7981,'10'-12'374,"-5"1"0,-3 5 48,-2-6-715,8 9 329,2-5 0,7 16-14,0 3 0,1 12 221,-1 6 1,6 6 121,0 5 1,8 4-218,-2 8 1,1 2 32,-1 3 1,4-1-213,-4 8 0,3-7 63,3 7 0,-1-9-358,1 3 1,-8-12-7,-4-6 0,-2-5-711,2-6 331,-4 4-324,6-14 392,-15-2 644,-2-9 0,-1-24 0,3-3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2:02.126"/>
    </inkml:context>
    <inkml:brush xml:id="br0">
      <inkml:brushProperty name="width" value="0.22857" units="cm"/>
      <inkml:brushProperty name="height" value="0.22857" units="cm"/>
      <inkml:brushProperty name="color" value="#E71224"/>
    </inkml:brush>
  </inkml:definitions>
  <inkml:trace contextRef="#ctx0" brushRef="#br0">364 295 21053,'-23'2'-1451,"0"1"1,2 3 281,2-2 0,1-2 1379,1-2-194,-8 0 0,6-2 0,-4-2-259,3-2-9,3 1 80,0 5-362,7 0 275,-5 0-170,13 0 447,-6 0 1,24 0-59,7 0 1,2 0 81,4 0 0,7 0-14,10 0 1,6 0-110,6 0 0,13 0 183,15 0 0,10-2-349,-42-1 1,2 0 0,5 1 0,3 0 366,7-3 1,2-1-1,5 1 1,3 0-48,11 0 0,1-2 0,-8 0 0,1-1-312,3 2 0,0 1 1,-4-3-1,-2 0 291,-2-1 0,-1 1 1,-2 2-1,-2 0-39,-6 1 1,-2-1-1,-6 1 1,-3 0-113,-3-1 0,-2 1 0,42-3 160,-16 8 1,-5-6-59,-11 1 1,-7-1-184,-10 6 1,-7 0 450,-11 0 1,-4 0-411,-8 0 1169,0 0-1157,-7 0 1,-4 0 42,-12 0-161,-4 0 0,-13 0 62,0 0 1,-9 0-154,-3 0 1,0 0-647,-5 0 963,-4 0 1,0 7 0,-8 3 0</inkml:trace>
  <inkml:trace contextRef="#ctx0" brushRef="#br0" timeOffset="650">416 104 17118,'8'-17'-5787,"-1"0"6221,5 0 1,1 5 943,-7 1-1370,7 7 1,-9-10-686,8 8 803,-8 1-504,3 5 246,-7 0 1010,0 7-949,0 3 1,-5 7 5,-1 1 1,-8-1-36,3 0 1,-10 0 320,-2 1 1,-6-1-257,6 0 0,-8 1 176,2-1 0,2 0-300,-2 1 0,1 5 27,-7 0 0,2 0 437,5-6 0,-3-6-24,8 1 1,0-2 159,5 1-231,1-3 387,8-8-254,1 0 32,8 0-199,15 0 1,-3 0 55,11 0 1,-4 0-269,-2 0 1,6 0 172,0 0 1,2 0-44,-2 0 0,-1 2 23,6 4 0,-5-3-156,6 9 1,0-6 35,6 5 0,-1 1-10,1 5 1,-1-5-45,1-1 0,5 1-11,1 5 0,-3-6-124,-9 1 0,4-6 147,-5 5 0,-8-7-826,-3 2 279,-4-4 521,-3 5 0,5 3 0,-5 7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5.686"/>
    </inkml:context>
    <inkml:brush xml:id="br0">
      <inkml:brushProperty name="width" value="0.17143" units="cm"/>
      <inkml:brushProperty name="height" value="0.17143" units="cm"/>
      <inkml:brushProperty name="color" value="#FFFFFF"/>
    </inkml:brush>
  </inkml:definitions>
  <inkml:trace contextRef="#ctx0" brushRef="#br0">35 329 8004,'7'-10'-64,"3"-5"0,1 11 624,1-8 0,-6 7-304,5-7 1,-5 8-78,6-2 1,-1-1-138,6 1 0,-3-8 94,3 3 0,-7 1-168,13-1 1,-8-1 18,8-5 1,-4 0-168,-1-1 1,1 1-21,4 0 0,-10 0 42,5-1 1,-11 1 104,5 0 1,-8 5 43,2 1 1,-8 7-10,-10-2 0,-1 4 85,-16 2 0,6 8 155,-6 3 0,0 12-21,-5 6 0,-1-2 170,0 2 1,7 0-138,-1 5 1,8 1-162,-2-1 1,5-5 21,7 0 1,3 0-121,8 6 0,4-9-273,7-3 1,9-3-33,14-3 1,3-5-305,3-1 1,6-7 633,12 2 0,-4-12 0,5-4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6.028"/>
    </inkml:context>
    <inkml:brush xml:id="br0">
      <inkml:brushProperty name="width" value="0.17143" units="cm"/>
      <inkml:brushProperty name="height" value="0.17143" units="cm"/>
      <inkml:brushProperty name="color" value="#FFFFFF"/>
    </inkml:brush>
  </inkml:definitions>
  <inkml:trace contextRef="#ctx0" brushRef="#br0">433 1 8004,'-25'27'0,"-4"-3"101,-12-6 0,5-1 259,-4 0 0,-3 1-70,3-1 1,-6 6-29,5 0 1,9 0 23,9-6 0,5 1-31,7-1 0,3 0-275,8 1 1,2-7 29,4 1 0,9-9 32,8 3 0,10-4-65,2-2 0,1 0-351,10 0 0,0 0 96,6 0 1,6 0-168,-1 0 1,1 0 134,-6 0 0,0 0 86,0 0 1,0 2 296,0 4 1,-8-4-132,-4 4 1,-11 3 396,-6 3 1,-6-3-154,-5 3 1,-6-1 114,-12 7 1,-12-1 92,-10 0 0,-11 1 209,-1-1 1,-8 0-224,2 0 0,-4-1 47,-2-5 1,2 5-728,4-5 0,2-3 233,3-2 0,7-4-797,-1-2 864,1 0 0,14-8 0,-5-2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6.628"/>
    </inkml:context>
    <inkml:brush xml:id="br0">
      <inkml:brushProperty name="width" value="0.17143" units="cm"/>
      <inkml:brushProperty name="height" value="0.17143" units="cm"/>
      <inkml:brushProperty name="color" value="#FFFFFF"/>
    </inkml:brush>
  </inkml:definitions>
  <inkml:trace contextRef="#ctx0" brushRef="#br0">52 0 8001,'0'10'1295,"0"5"-1282,0-3 0,0-3 71,0 3 0,-6 1 31,0 10 1,-1 4 22,1 8 1,4 1 3,-4 5 0,2 3-118,-1 8 1,3-6-251,-4 0 1,4-2 99,2 2 0,0-1-93,0-5 1,6-11-216,0 0 1,1-8 176,-1-4 1,-4-5 1,4-1 0,-2-7-148,1 2 403,-3-12 0,6-4 0,-8-7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6.869"/>
    </inkml:context>
    <inkml:brush xml:id="br0">
      <inkml:brushProperty name="width" value="0.17143" units="cm"/>
      <inkml:brushProperty name="height" value="0.17143" units="cm"/>
      <inkml:brushProperty name="color" value="#FFFFFF"/>
    </inkml:brush>
  </inkml:definitions>
  <inkml:trace contextRef="#ctx0" brushRef="#br0">0 68 8001,'0'-17'1842,"0"7"-1162,0-5-641,0 5 1,2 0-309,4 5 0,5 12 281,13 11 1,4 7 227,13 9 0,9 9-62,7 3 1,11 4-203,1 1 0,6 7 88,5 0 0,-37-27 0,-1 1-140,39 26 0,-5 5-28,-1-5 0,0-2 35,-5-10 0,-7-6-480,-17-11 0,-6-4 251,-11-8 0,-4-1-882,-8-5 261,-7-3-25,-2-8 944,-24-8 0,-3-9 0,-15-10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7.086"/>
    </inkml:context>
    <inkml:brush xml:id="br0">
      <inkml:brushProperty name="width" value="0.17143" units="cm"/>
      <inkml:brushProperty name="height" value="0.17143" units="cm"/>
      <inkml:brushProperty name="color" value="#FFFFFF"/>
    </inkml:brush>
  </inkml:definitions>
  <inkml:trace contextRef="#ctx0" brushRef="#br0">1 53 8028,'0'-18'2155,"0"1"-1790,0 8-1044,0 1 1,8 21 554,3 5 0,4 16 314,3 1 1,7 17 4,3 0 1,5 11 16,2 0 1,5 5-315,0 1 0,8 11-12,-1 1 1,-3 8-79,2-9 1,-8-1 231,3 2 1,-12-18-615,-6-5 1,-4-12-3,-2-11 1,-5-3 575,-1-3 0,-1-2 0,1-4 0,-3 4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7.470"/>
    </inkml:context>
    <inkml:brush xml:id="br0">
      <inkml:brushProperty name="width" value="0.17143" units="cm"/>
      <inkml:brushProperty name="height" value="0.17143" units="cm"/>
      <inkml:brushProperty name="color" value="#FFFFFF"/>
    </inkml:brush>
  </inkml:definitions>
  <inkml:trace contextRef="#ctx0" brushRef="#br0">156 380 8004,'9'8'0,"-1"-6"933,0 13-95,-6-13-909,13 6 1,-5-10 110,7-4 0,-5-1 317,-1-5 1,1-5-135,5 0 0,0-1-167,1-5 0,-7 2 6,1-2 1,-1 2-267,6-8 0,-7 6-32,-4-6 0,1 6-128,-1-6 0,-2 6-22,-10-6 0,-3 8 154,-9-2 1,-1 12 106,-4 5 1,-4 4 47,-7 2 0,-1 2 173,0 4 1,1 11-29,-1 12 1,6-2 278,1 2 1,7-1-144,-3 7 1,13 1 75,5 5 1,4-9-30,2 9 1,10-14-103,7 7 0,8-11-2,10 0 0,7-3-13,4-3 1,4-2-141,2-3 0,6-4-66,-1-8 0,1 0-220,-6 0 1,-6-8 77,0-4 214,-8-3 0,5-10 0,-9-2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8.004"/>
    </inkml:context>
    <inkml:brush xml:id="br0">
      <inkml:brushProperty name="width" value="0.17143" units="cm"/>
      <inkml:brushProperty name="height" value="0.17143" units="cm"/>
      <inkml:brushProperty name="color" value="#FFFFFF"/>
    </inkml:brush>
  </inkml:definitions>
  <inkml:trace contextRef="#ctx0" brushRef="#br0">35 156 7978,'-9'-2'0,"1"-2"382,0-2 0,6-1 53,-4 1-577,5 4 404,1 10 0,0 5 138,0 16 1,5-6-124,1 6 1,13 0-8,-1 5 1,5 1-55,0-1 1,4-1 13,7-4 1,3 3-196,3-3 1,2-4 157,4-2 1,-1-9-141,-5-3 1,-4-7 34,5 2 0,-12-4 27,-6-2 1,-4-8-18,-2-3 0,-1-7-78,-5-5 0,-3 2-28,-8-8 0,0 0-166,0-5 0,-2-1 194,-4 1 1,-3-3-504,-9-3 0,-5 3-771,0-3 0,-6 3 670,6 3 1,-6 1 46,6 4 0,0 10 133,6 8 1,5 7-282,1-2 685,7 4 0,-11 2 0,5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8.453"/>
    </inkml:context>
    <inkml:brush xml:id="br0">
      <inkml:brushProperty name="width" value="0.17143" units="cm"/>
      <inkml:brushProperty name="height" value="0.17143" units="cm"/>
      <inkml:brushProperty name="color" value="#FFFFFF"/>
    </inkml:brush>
  </inkml:definitions>
  <inkml:trace contextRef="#ctx0" brushRef="#br0">18 191 7978,'-10'12'-247,"4"-1"1,4-5 483,2 5 1,0 1-57,0 5 1,0 1 169,0-1 0,0 0 166,0 0-271,0 8 1,0-5-105,0 3 0,0-4-29,0-2 1,0-5-133,0-1 663,0-7 389,0 4-826,0-8-480,0-16 1,0 5 137,0-12 0,0-4-43,0-2 1,0-4-662,0-1 1,0-1 393,0 1 0,2-1 28,4 0 1,4 7 221,7-1 1,0 8 394,1-2 1,-1 5-250,0 7 1,0-3 303,1 9-176,-1-1 0,-2 14 35,-3 3 0,1 6 193,-7 6 1,0-1 38,-6 6 1,-2 1 55,-4 6 1,2-1-182,-7 1 1,7-6 95,-2 0 1,-1-6-180,1 5 0,0-1 13,6 2 0,0-4-110,0-8 0,4 5 110,7-5 1,3 4-264,15-9 0,0-5-237,5-1 1,1-6-266,-1-6 1,7-3 130,-1-9 0,-5-1-311,-7-4 0,-1-4 265,2-7 1,-4-1 528,-8 0 0,1-7 0,-1-2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8.846"/>
    </inkml:context>
    <inkml:brush xml:id="br0">
      <inkml:brushProperty name="width" value="0.17143" units="cm"/>
      <inkml:brushProperty name="height" value="0.17143" units="cm"/>
      <inkml:brushProperty name="color" value="#FFFFFF"/>
    </inkml:brush>
  </inkml:definitions>
  <inkml:trace contextRef="#ctx0" brushRef="#br0">52 67 9240,'-9'18'1129,"-1"7"-714,4 3 0,2-1 143,-7 2 0,7 6-73,-2 5 0,4 0-141,2-5 1,0-6 94,0 0 0,0-8-141,0 2 1,0-10-79,0-1-159,0-8 1,2 3 47,4-7 1,-2-7 114,7-5 1,-1-11-256,1-6 0,3 2-842,-8-1 1,5-1 256,-5-6 1,2 1-223,-3-1 0,3 0 365,4 1 1,3 1-56,-3 4 0,3 4 289,2 8 1,0 0 220,1-1 0,1 9 269,4 3 0,-2 6-251,8 6 1,0 3 194,5 9 0,-5 7-47,0 4 0,-6 3 93,6 3 0,-6 5 17,6 0 1,-8 9 54,2-3 0,-4-2-119,-2 2 1,-5-8-94,0 3 0,-9-5-37,3-1 1,-12-8 36,-5-4 1,-6-4-60,-6-2 1,1-7 65,-6-4 0,-7-4-230,-5-2 0,-1 0-164,7 0 1,-7-8-204,1-4 1,0-3-15,5-2 0,2-1-227,5 1 1,3 2 187,7 3 0,7-3-620,-1 3 1162,8 5 0,-3-9 0,7 7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9.437"/>
    </inkml:context>
    <inkml:brush xml:id="br0">
      <inkml:brushProperty name="width" value="0.17143" units="cm"/>
      <inkml:brushProperty name="height" value="0.17143" units="cm"/>
      <inkml:brushProperty name="color" value="#FFFFFF"/>
    </inkml:brush>
  </inkml:definitions>
  <inkml:trace contextRef="#ctx0" brushRef="#br0">0 35 7978,'0'-17'1010,"0"7"-739,0 2 1,0 10-79,0 4 1,2 11 473,4 12 1,-2 6-164,7 5 1,1 6-7,5 12 0,6 3-163,0 8 0,2 4-226,-2 8 1,2 2-54,-11-35 1,1 2 0,1-1 0,1 0-140,-2 3 1,-1 0 0,10 42-472,0-8 0,-5-9 434,-2-14 0,-2-5-584,-3-12 1,1-11-329,-7-12 1,8-12 377,-12-3 1,7-8-231,-3 0 1,-2-10 1032,7-7 1,1-8 0,5-9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2:47.985"/>
    </inkml:context>
    <inkml:brush xml:id="br0">
      <inkml:brushProperty name="width" value="0.17143" units="cm"/>
      <inkml:brushProperty name="height" value="0.17143" units="cm"/>
      <inkml:brushProperty name="color" value="#E71224"/>
    </inkml:brush>
  </inkml:definitions>
  <inkml:trace contextRef="#ctx0" brushRef="#br0">68 1 8500,'-15'11'0,"1"-1"793,3-2-191,7-3-486,-12-5 149,14 0 0,-3 0 44,10 0 0,-1 6 112,8 0 1,-1 0-97,7-6 0,-1 5-182,0 1 1,2 2-61,4-2 1,-1-3-209,6 9 1,-6-2 182,1 1 0,2 4-175,-2-3 0,5 3-707,-4 3 0,1 1 425,-2 4 1,-4-4-647,4 4 0,-4-4 1045,-2-1 0,8 7 0,2 2 0</inkml:trace>
  <inkml:trace contextRef="#ctx0" brushRef="#br0" timeOffset="409">725 104 8422,'-17'0'116,"-1"0"1,1 6 300,0 0 1,0 7-209,-1-1 0,-7 11 93,-3 6 1,-5 4-7,-2 1 0,1 6-27,-1 1 0,8 5-92,4-6 0,0 4-54,6-9 1,3 2-328,14-14 197,0 0-275,0-6 0,8-7 131,4-5 0,9-3 91,2-2 1,7-6-346,-1 1 0,4-7 116,2 6 0,-1-1 69,1 1 0,-3 4 197,-3-4 0,4 4 8,-4 2 1,-2 2-4,1 4 0,-1 4 208,2 7 1,2 10-47,-8 7 0,2 11-74,-2 12 0,-10 12 265,5 12 0,-11 4-240,5 1 0,-8 1 102,2-1 0,1-9-65,-1-8 0,6-7 134,-7-11 1,9-6-210,-3-5 0,-1-5-19,1-7 1,-5-5-80,6-11 0,-7 1 209,7-7-485,-8 0 519,4-6-630,-1 0 0,-5-2-803,4-4 209,-4 4 0,-2-7 1022,0 3 0,0 4 0,0-6 0</inkml:trace>
  <inkml:trace contextRef="#ctx0" brushRef="#br0" timeOffset="1192">2057 986 8156,'-6'18'0,"-2"-3"120,-1-3 1,3 3 151,-6-4 1,7 5 32,-7 1 0,2 2-41,-1 4 1,-5 2 30,5 4 0,-4 4-58,-3-4 1,1 1-1,0-1 1,5-4-204,1-7 0,5-1 65,-6 0 0,9-5-247,-3-1 178,4-7-168,2-12 0,2-3-76,4-12 0,1-4-164,5-2 0,3-4 111,-3-1 0,1-7-125,-1 1 1,3 0 238,-4 5 0,-1-3 19,2 3 0,-3-3 230,3 9 0,1 4-155,-7 2 1,7 0 172,-1 6 0,3 3 78,3 14 1,-1 0 133,0 0 1,8 10-29,4 7 1,4 2-59,1 10 1,7 0-247,-1 5 0,8 1 126,-2 0 0,2-3-217,-2-3 1,-2 2 125,-3-8 0,-5 6-291,5-6 0,-13 0-157,-4-6-118,-5 0 239,-2 1 0,-7-7-147,-5 1 0,-10-8 57,-7 1 0,-11-3 116,-6-2 0,-5 0 109,-7 0 0,-9 0-73,-7 0 0,-7 6 390,7 0 0,-9 5-79,3-5 1,-4 6 17,-2-7 1,7 7 22,4-6 1,6 5 132,6-5 0,10 5-284,7-5 75,8 8 1,6-12-41,15 3 0,15-3 0,12-2 0</inkml:trace>
  <inkml:trace contextRef="#ctx0" brushRef="#br0" timeOffset="1676">2524 295 8838,'0'25'477,"0"3"0,1 13-253,5 5 0,6 12 22,11 5 1,2 10-207,4 2 0,9 8 264,-3-3 1,3 3-273,-3-2 0,-1-6-11,1-12 0,-6-5-95,-1-12 1,-4-6 272,4-11 1,-12-12-187,1-11 0,-9-4 433,3-2-372,1 0 1,-1-10 25,1-7 1,-6-2-3,5-10 1,1 6-319,5-6 0,-2 2 53,-3-2 1,3-1-107,-3 7 1,3-1 63,2 7 0,-5 0 53,-1 0 1,1 7 268,5 4 1,1 4-98,-1 2 1,-2 4 514,-3 8 0,3-1-230,-3 12 1,3 4 286,2 2 0,3 6-210,3 5 0,-4-4-167,4 5 1,-4-1-8,-2-5 0,3 3 26,3-9 1,-6-4-709,0-2 405,1-11 1,-15-5-670,9-7 0,-6 0 337,5 0 0,-7-2-818,2-3 0,1-11 174,-1-7 0,6-6 1049,-6 6 0,7-15 0,-3 1 0</inkml:trace>
  <inkml:trace contextRef="#ctx0" brushRef="#br0" timeOffset="1968">3803 1038 8200,'-17'0'361,"0"0"1,-1 2 589,1 4 1,0 4-410,-1 7 0,-3 0-164,4 0 1,-4 7 95,9-1 0,5 7-168,1-1 0,4-2 147,2 2 1,8-8-135,3 2 0,12-4-279,6-1 0,4-3 3,1-4 1,7 3-130,-1-8 1,8-1-250,-2-5 1,-2 0 228,3 0 1,-9-7-631,2-5 1,-5-5 141,-6-6 1,-6-4-39,-12-8 0,-3 1 130,-8-1 0,-8-5 66,-3 0 0,-12 1 289,-6 10 0,-6-1 116,-5 6 1,-2 7 17,-4 6 1,-4 7-79,3-2 1,-2 4 78,-3 2 1,9 8-42,9 3 1,3 5-319,14 1 0,-2-5-137,13-1 508,0 1 0,14 5 0,1 0 0</inkml:trace>
  <inkml:trace contextRef="#ctx0" brushRef="#br0" timeOffset="2444">4339 1073 8995,'0'11'1526,"0"1"-1185,8-8 1,-4 11 554,7-3-516,-7 3 0,6 2 77,-4 1 1,-5-1-228,5 0-26,4 1 0,-8-1-31,4 0 0,-5-5 317,-1-1-378,0-7 1,-1 4-136,-5-8 0,2 0-217,-8 0 1,9-14-6,-3-3 0,-2-6-177,2 0 1,1-4-136,5-8 0,0 1 253,0-1 0,7 1 18,5-1 0,3 0 57,2 1 1,8 1 283,4 4 0,10 2 146,1 4 1,6 6 227,-5 0 1,5 7-111,-6 10 0,-5 0 148,-7 0 1,-6 10-85,1 7 1,-6 2-72,-6 10 0,-3 0 43,-8 6 0,-2-1-95,-4 1 1,-3-1 27,-8 1 0,-3-1-66,-3 1 1,10-2 7,-5-4 0,5 3-43,-4-3 1,7-4-140,4-2 0,4-4-100,2-1 1,8-3 92,4-4 1,5 3-415,6-8 0,4-1 188,8-5 1,5 0-245,0 0 1,8-1 147,-2-5 1,-1-4 43,1-7 1,-6 0-780,6-1 1,-7-7-2523,1-4 3538,-4-3 0,-1-10 0,0-3 0</inkml:trace>
  <inkml:trace contextRef="#ctx0" brushRef="#br0" timeOffset="2876">5533 848 8187,'9'8'293,"-1"-6"1837,-8 13-1458,0-5 1,-2 9-78,-4 4 0,-2-4-166,-3 4 0,-4 4 142,3 2 1,-3 2-21,-3-3 1,1 5 15,0-4 0,5 4-176,1 1 0,1-5-146,-1 0 1,3-8-234,8 2 252,0-11 57,-8 3 0,6-15-76,-3 0 0,8-8-853,3-9 1,8-8 181,-3-4 0,-1 2 24,1-2 0,-1 1-2,1-7 1,5-3-306,-5 3 1,-1-3 272,1 9 0,-1 4 11,2 2 1,3-2 406,-4 2 1,5 2-121,1 9 0,0 4 447,1 8 1,-1 0-116,0 0 1,8 14 37,4 3 0,-2 12 12,2 0 0,5 3 83,7 3 1,-1 5 37,-5 1 1,1 7-144,5-2 0,1-4-141,4-2 1,-4-3 69,-7-2 0,-3-3 111,-3-3-96,-4-4-77,-15-8 0,-4-7-194,-12-4 0,-11-4 106,-12-2 0,-14-2-175,-8-4 1,-3 4 56,-10-4 1,1 2-57,-6-1 0,0 3 93,-1-4 0,-1 4-678,-4 2 0,12 0 33,0 0 0,9 8 725,8 3 0,-4 5 0,6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4:59.737"/>
    </inkml:context>
    <inkml:brush xml:id="br0">
      <inkml:brushProperty name="width" value="0.17143" units="cm"/>
      <inkml:brushProperty name="height" value="0.17143" units="cm"/>
      <inkml:brushProperty name="color" value="#FFFFFF"/>
    </inkml:brush>
  </inkml:definitions>
  <inkml:trace contextRef="#ctx0" brushRef="#br0">35 190 7978,'9'8'266,"7"-6"1,-7 6 11,9-8 0,-1 0 203,0 0 1,6 0-197,0 0 0,8 0-35,-2 0 0,6-8-322,5-4 1,-4-3 81,5-2 0,-5-1-219,-1 1 1,-6-2 19,0-4 0,-10 9-142,-2-3 241,-7 4 1,-12-3 30,-4 5 0,-6 3 89,-11 8 1,-11 8 113,-12 3 1,1 7 23,-1 5 1,0 2 263,-6 3 1,8 5 170,4-4 1,1 4-202,-1 1 1,11-5-266,0 0 0,16-2-209,7 2 0,4-3-335,2-3 0,16-5 127,7-1 0,13-5-160,5-7 0,12-3 440,-1 4 0,19-12 0,0-3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00.079"/>
    </inkml:context>
    <inkml:brush xml:id="br0">
      <inkml:brushProperty name="width" value="0.17143" units="cm"/>
      <inkml:brushProperty name="height" value="0.17143" units="cm"/>
      <inkml:brushProperty name="color" value="#FFFFFF"/>
    </inkml:brush>
  </inkml:definitions>
  <inkml:trace contextRef="#ctx0" brushRef="#br0">408 1 7978,'-42'17'230,"3"-5"142,-7-1 1,2 1-56,-2 5 1,4 0 153,7 1 0,1 1 376,-1 4-398,8-4-307,10 6 1,17-10 95,11-3 1,9-4-377,8-8 1,3 2-19,15 3 0,0-3-233,6 4 0,6-4 106,-1-2 1,3 0-157,-2 0 1,3 6 213,8 0 0,-5 5-19,-1-5 0,-7 7 629,2-1 1,-1 3-193,-5 2 1,-12 3 466,-17 3 0,-5-4-81,-7 4 1,-11 2 158,-11-2 1,-18 2-204,-6-2 0,-13-9 91,-4 3 1,1-6-230,-7 1 0,4 1-125,2-7 1,2 0-581,4-6 1,0 0-374,11 0 1,-1 0-2117,13 0 2128,-8 0 669,12-8 0,-6-1 0,8-9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00.321"/>
    </inkml:context>
    <inkml:brush xml:id="br0">
      <inkml:brushProperty name="width" value="0.17143" units="cm"/>
      <inkml:brushProperty name="height" value="0.17143" units="cm"/>
      <inkml:brushProperty name="color" value="#FFFFFF"/>
    </inkml:brush>
  </inkml:definitions>
  <inkml:trace contextRef="#ctx0" brushRef="#br0">1 35 7988,'19'0'252,"2"0"1,2 0 1234,-2 0 1,-1 0-581,-3 0 1,0 2 375,1 3 1,-7-3 675,1 4 0,-7-4-50,7-2 361,-8 0-1098,3 0-1792,1 0-660,-6 0 12,6-8 0,-8 4 943,0-7 325,7 7 0,-5-11 0,6 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13.376"/>
    </inkml:context>
    <inkml:brush xml:id="br0">
      <inkml:brushProperty name="width" value="0.17143" units="cm"/>
      <inkml:brushProperty name="height" value="0.17143" units="cm"/>
      <inkml:brushProperty name="color" value="#FFFFFF"/>
    </inkml:brush>
  </inkml:definitions>
  <inkml:trace contextRef="#ctx0" brushRef="#br0">814 532 7815,'-12'-15'238,"0"3"0,9 3-120,-3 3-11,4 4 0,0-11-206,-4 7 460,4 0 73,-5 6 579,7 0-991,7 8 0,1 1 120,4 9 0,1-1-5,-7 0 0,1 2-131,-1 5 0,-2 2 98,8 9 0,-9 2-14,3 3 0,2 4-97,-2 8 0,5 0 71,-5 0 1,5 5-144,-5 1 1,6 0 39,-6-6 1,1-3 49,-1-2 0,-2-1-25,7-12 1,-7-3-114,2-14 0,-4-5-113,-2-1-40,0-7 0,0 2-198,0-12 1,0-3 178,0-9 1,0-7-452,0-3 1,0-5 276,0-2 0,0 1 473,0-1 0,0-7 0,0-2 0</inkml:trace>
  <inkml:trace contextRef="#ctx0" brushRef="#br0" timeOffset="400">865 342 7623,'-2'-33'0,"-1"3"0,-3 3 67,2 2 1,-4 2 144,3 5 1,-9-3-203,3 4 1,1-4 123,-2 9 1,-1 5 223,-10 1 0,2 4-114,-8 2 0,0 0 34,-5 0 0,-1 10-8,0 7 1,-1 10-24,-4 13 0,1 4 31,-7 8 0,8 15-283,-3 8 0,1 16 150,22-43 0,1 2 0,-2 4 1,2 1-324,4 2 0,3 1 1,1 3-1,2 0 167,3 2 0,3 0 0,0 1 0,4-1 37,1 1 0,3-1 0,2-6 0,3-3-64,6-6 0,5-3 0,30 33-369,17-8 0,8-13 268,-33-35 1,3-3 0,-1-2 0,2-2-64,2-5 1,1-2 0,5-3-1,2-1 85,4 0 0,0-2 0,-4-5 1,0-2-110,4-2 0,0-3 1,-6-5-1,-2-3 33,0-3 0,-1-4 1,-3-3-1,-2-3-11,1-3 0,-2-2 1,-6-1-1,-3-2 105,0-4 1,-3-1-1,-6-2 1,-4-2 49,-4 0 1,-4-2 0,-5-4 0,-5-2-34,-1-1 1,-2-1 0,-4 1 0,-2 1 57,-3-2 0,-4 0 0,-6 1 0,-6-1-56,-7-3 1,-4 1 0,-5-1 0,-3 1 115,-3-2 1,-2 3 0,-3 8 0,-3 4 159,-3 2 0,-3 4 0,-1 6 0,-1 4 0,-5 3 1,-1 4 0,-2 7 0,-1 6 72,-5 1 0,0 8 0,5 9 0,2 7-245,-2 3 1,1 7 0,2 9 0,3 7-313,-1 6 1,3 6-1,1 8 1,3 6 287,-1 8 0,2 2 0,1 0 0,1 2 0,0 4 0,0-1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18.454"/>
    </inkml:context>
    <inkml:brush xml:id="br0">
      <inkml:brushProperty name="width" value="0.17143" units="cm"/>
      <inkml:brushProperty name="height" value="0.17143" units="cm"/>
      <inkml:brushProperty name="color" value="#FFFFFF"/>
    </inkml:brush>
  </inkml:definitions>
  <inkml:trace contextRef="#ctx0" brushRef="#br0">468 1073 7799,'10'0'285,"-3"0"242,-7 0-11,0-8-313,0-2 0,0-7 8,0 0 1,0 5 91,0 1 0,6-1-80,0-5 0,7-2-15,-1-4 68,3 3-209,10-12 0,-4 12 78,8-3 0,0-2 23,5 2 1,-1 0-156,-4 6 1,2 6 39,-8-1 1,6 8-203,-6-2 0,0 4-42,-6 2 1,-6 8 86,1 4 1,-8 9 27,2 2 1,-4 10-3,-2 1 0,-10 3 46,-7 9 0,-3-6 3,-8 6 1,-1 0 8,-6 6 1,1-6 21,-1 0 1,0-5 0,1 5 1,1-8 68,4 3 1,4-7-70,8-5 1,2-4-147,3-8 104,-3 1 1,15-9-86,0-3 1,7-4 154,11-2 0,7-8 104,4-3 1,3 1-140,3-1 0,5-1 0,1-5 1,7-1 37,-2 1 0,4 0 118,2 0 0,-6-1 53,0 1 1,0 0-79,6-1 0,-8 7-121,-4-1 0,-5 3 10,-6-3 1,1-1-22,-6 7 0,-7-6 45,-6 7-24,-7-1 1,4 4-95,-8-4-249,0 4-392,0-13 1,-6 5 340,0-7 0,-7 0-569,1-1 1,3-1-90,-3-4 1036,1-4 0,-7-7 0,1-1 0</inkml:trace>
  <inkml:trace contextRef="#ctx0" brushRef="#br0" timeOffset="358">969 156 8022,'-25'-35'-18,"-3"1"0,-5 7 0,-2 4 1,-5 6 543,0 5 0,-1 4-140,7 8 1,-7 8-503,1 4 0,-12 11 39,6 6 0,-8 11 454,8 6 0,-4 6 20,-2 6 1,2 5-304,4 12 0,-2 6 102,27-36 0,2 2 1,-14 45 52,20-40 1,3 0 0,0 46-175,9-46 0,2 0 0,6-1 0,4-1 43,23 43 1,-10-47 0,4 0-203,5-2 1,3-2 0,2-2 0,3-3 70,4-1 1,2-3 0,2-1-1,2-2-354,6-3 0,2-2 0,-1-2 0,3-2 232,7 0 1,2-2 0,-3-4 0,1-3-299,4-2 1,0-3 0,-5-1 0,-2-4 307,-1-3 0,-1-4 1,-4-2-1,-1-3 13,1-3 0,-2-3 0,-7-3 0,0-4-94,-1-2 0,0-2 0,-5-1 0,-2-3 74,-4-3 1,-1-2 0,0-1-1,-3-3-354,18-40 0,-14-5 107,-20-1 1,-28-8-10,-4 44 1,-7 2-1,-9-5 1,-7 2 183,-9-5 1,-6 2-1,-3 1 1,-3 1 203,-7-4 0,-3 2 0,-1 5 0,-2 2 10,-6 2 0,-2 4 1,0 6-1,-1 6 5,-4 4 1,1 4 0,7 8-1,0 5 3,-2 2 0,0 6 1,6 8-1,2 7 92,3 6 1,1 4 0,5 6 0,1 4 129,4 3 0,3 4 0,9 3 1,5 3-241,3 0 0,3 2 0,4-1 0,2 2 0,3 2 0,2 3 0,1 3 0,0-1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20.379"/>
    </inkml:context>
    <inkml:brush xml:id="br0">
      <inkml:brushProperty name="width" value="0.17143" units="cm"/>
      <inkml:brushProperty name="height" value="0.17143" units="cm"/>
      <inkml:brushProperty name="color" value="#FFFFFF"/>
    </inkml:brush>
  </inkml:definitions>
  <inkml:trace contextRef="#ctx0" brushRef="#br0">520 1037 8526,'0'-12'392,"0"1"1,0 5-75,0-5 0,5 5 0,1-6 0,10 3 99,1-3 0,2-3-172,10 3 1,0-3-8,5-2 1,7-1 37,-1 1 1,6 2-238,-5 3 0,-1 4-77,-6 8 1,-7 0-199,-4 0 1,-3 2 124,-3 4 0,-7 4-58,-5 7 0,-5 6-169,-5 0 1,-11 8 110,-7-2 1,-8 3-6,3 3 0,-7-2-9,-5-5 1,1 5 197,-7-4 0,13-2-67,-1 2 0,5-10 7,0-2 1,4 0-186,8-5 135,7-4 1,5-3-113,10-10 1,7 1 139,11-8 1,4 1-159,7-7 0,7 3 100,-1 4 0,6-5 253,-5 5 1,-1 3 110,-6 2 1,3 4 155,3 2 0,-5 0-118,-1 0 0,-1 8 51,-10 3 0,0 7 421,-5 5 0,-9 4-252,-3 7 1,-8 7 127,-10-1 1,-7 8-102,-15-2 1,-9 2-343,-3-2 1,-4-3 24,-2-9 0,-1 1-102,-5-1 0,10-1-80,-4-4 0,12-4-393,-1-8 0,7-5-278,5-1 149,4-7 0,15-4 555,5-12 0,3-18 0,2-7 0</inkml:trace>
  <inkml:trace contextRef="#ctx0" brushRef="#br0" timeOffset="375">1194 120 8481,'-34'-23'0,"1"0"569,4 2 0,-4 8-362,5 1 1,-7 10 52,-5 2 1,-5 16-64,-6 12 1,-9 9 223,-3 9 1,-5 2-283,-1 15 0,0 9 66,34-33 1,1 2 0,-2 5 0,1 2-36,-3 3 0,1 2 0,4 2 0,2 2-279,-1 3 0,1 1 1,3 0-1,2 1 211,2 1 1,2 0 0,6-4 0,3 0 52,3 2 0,3-1 1,5-9-1,2 0-84,6 47 0,11-18 2,18-11 0,9-1 104,8-11 0,7-9 2,10-13 0,16-8-234,7-10 0,-41-8 0,2-1 150,4 2 0,1-2 0,0-3 1,2-1-168,6 0 1,0-2 0,-3-2-1,-1-2-78,2-2 1,-1-3-1,-4-5 1,-1-5 49,1-7 0,-3-4 0,-10-1 0,-3-4 176,-4-3 1,-3-2 0,17-43-523,-24-11 0,-6-4 312,-15 44 0,-4 0 0,-6-1 0,-4 0-313,-3-2 1,-5 1 0,-5-4 0,-2 0-92,-4-5 1,-2-1 0,-9-6 0,-3-2 191,-5-3 1,-4 0 0,-5-2 0,-4 1-78,-2 5 0,-3 3 1,-4 4-1,-2 3 263,-3 6 1,-2 7 0,-1 10 0,0 7 211,4 6 0,1 9 1,2 14-1,2 10-87,6 11 0,2 8 0,0 7 0,3 5 35,1 8 0,2 4 0,3 0 0,0 0 0,1 1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29.916"/>
    </inkml:context>
    <inkml:brush xml:id="br0">
      <inkml:brushProperty name="width" value="0.17143" units="cm"/>
      <inkml:brushProperty name="height" value="0.17143" units="cm"/>
      <inkml:brushProperty name="color" value="#FFFFFF"/>
    </inkml:brush>
  </inkml:definitions>
  <inkml:trace contextRef="#ctx0" brushRef="#br0">36 397 7458,'-8'-9'-1554,"6"-6"2313,-4 3 1,2 2 151,-1-1-720,3 7 141,-6-11-355,8 5 1,2-5 150,4 3 0,5-1-24,12 7 0,6-8 37,11 3 0,8-3 15,16 3 1,11-10-70,23 4 1,-43 3 0,3 1-373,7 1 0,3 1 0,7-4 0,3 1 367,5 2 0,2 1 1,2-4-1,2 1-5,9 1 0,0 3 0,-6 1 0,-1 2-414,7 4 1,0 1 0,-4 1-1,0 2 428,1 0 1,0 3 0,1 5-1,-1 4 0,0 5 0,0 4 0,-7 3 1,-1 4-86,-3 6 0,-1 5 0,-6-1 0,-2 2-200,-2 4 0,-2 3 1,-3 2-1,-2 3 151,2 4 1,-3 2 0,-9-4 0,-3 1-15,0-1 1,-2 0-1,-5-3 1,-2 1-19,-3-1 0,-1 0 0,-1 0 0,-1 0 12,-3 0 0,-1 0 0,-3-6 0,-2 0 126,23 34 0,-2-7 441,-10-21 1,-5 2-322,-7-13 0,-8-3 2169,-3-9-1788,0-4 1703,-15-8-1142,6-7 370,-8-3 1,-12-20-1479,1-4 0,-7 1-138,13 5 1,-7 5 194,6-6-482,-7 1 0,11-1-519,-4 1-636,-3 7 397,7-4-807,-6 8-1308,8 0 3281,0 8 0,0 2 0,0 7 0</inkml:trace>
  <inkml:trace contextRef="#ctx0" brushRef="#br0" timeOffset="442">3287 1712 8170,'17'0'0,"0"0"130,1 0 1,1 0 197,4 0 0,6 0-126,11 0 1,-2 6 40,8-1 1,8 1-90,10-6 1,3 2 58,2 4 0,0-2-108,0 7 1,-5-5 54,-1 5 1,-5-1-158,5 2 0,-7 3 34,2-4 1,-12-1-187,-6 2 1,-3-7-2,-3 7 1,-9-6 56,-7 5-190,-1-7-95,-15 4-345,5-8 356,-7 0 0,-7-6-141,-5 0 0,3-7 74,-3 1 1,1-3 433,-7-2 0,-7-1 0,-2 1 0</inkml:trace>
  <inkml:trace contextRef="#ctx0" brushRef="#br0" timeOffset="700">4393 1228 8170,'8'-18'954,"-6"1"-1039,6 7 1,-8 5 242,0 10 1,0 11 162,0 7 0,-2 8-1,-4-3 1,2 11 204,-7 1 1,5 8-93,-6-2 1,3 6-176,-3 6 1,-3-2-130,3 7 1,-1-5 7,1 5 1,-1-7-182,7 1 0,0-12-1,6-11 0,0-7-269,0-10 1,0-5-518,0-1-738,0-7 436,8-4 1,0-9 1132,3-9 0,5 1 0,-7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32.317"/>
    </inkml:context>
    <inkml:brush xml:id="br0">
      <inkml:brushProperty name="width" value="0.17143" units="cm"/>
      <inkml:brushProperty name="height" value="0.17143" units="cm"/>
      <inkml:brushProperty name="color" value="#FFFFFF"/>
    </inkml:brush>
  </inkml:definitions>
  <inkml:trace contextRef="#ctx0" brushRef="#br0">7523 0 7025,'-17'0'1640,"7"8"-1284,-5-6-183,5 13 1,-1-7-13,-1 3 1,3 5 38,-3-5 0,-3 5-1,3 1 1,-3 2-161,-3 4 1,-1 4 32,-4 8 0,-4 1-188,-7 5 1,-3 3 20,-3 8 0,-12 7-187,-11 5 0,25-31 0,-1 1 254,-4 1 1,-1-1-1,-3 1 1,-2-1-323,-5 1 1,-1-1 0,-2-1 0,-2-2 350,-3 1 0,-2-1 1,-2-2-1,-1-2 55,-5 2 1,0 0-1,1-5 1,0 0 6,-4-1 1,0 0 0,-3-4 0,-2 0-382,-2 1 0,-3 1 0,-8 0 0,-2 0 371,28-8 1,0 1-1,-1-1 1,-2 2-1,-1 1 1,-1-1-329,-3-1 0,0-1 0,0 1 0,0 1 0,0 1 1,0-1 231,0-1 0,1-1 1,-2 0-1,-1 1 1,0-1-1,-1 0 76,-1-1 0,0 0 0,0-1 1,2 1-1,-1-1 0,1 1 55,0-1 0,0 1 0,0-1 0,2 1 0,0-1 0,1 1-66,0 0 0,1-1 0,1 0 1,-1-1-1,1 0 0,-1-1-192,2 1 1,-1 0-1,2-1 1,-25 2-1,2-1 273,0 2 0,1-1 0,6-1 0,1-1-20,2 0 0,-1 0 0,3-1 0,1 1 89,4 0 1,2-1 0,4-2 0,2 0-43,4 0 1,1-1 0,1 0 0,1 0 66,0 0 1,1 2 0,3 0 0,0 1-156,2-2 0,1-1 0,-36 3-101,9-2 0,16-2 930,7 1 1,14-3-654,9 4 1291,8-4-1463,18-2 1,3-6 192,12 1 0,5-7-637,12 6 0,-4-5 25,4 5 1,2 0-111,-1 6 0,0-6-235,0 1 0,-5-1 117,4 6 601,-4 0 0,6 0 0,2 0 0</inkml:trace>
  <inkml:trace contextRef="#ctx0" brushRef="#br0" timeOffset="709">277 1436 7799,'0'17'209,"0"0"1,-5 0-87,-1 1 0,-8 1 38,3 4 1,-5 4-21,-1 8 1,0-1 44,0 1 0,-1 7-141,1 4 1,0 2 68,-1-2 1,1 4-51,0-4 0,0-2-72,-1 3 0,7-11 66,-1-1 1,8-6 42,-1-6 0,3-10-21,2 4 1,0-9-16,0 4 0,2-9 19,3 3 0,5-2 49,7 2 0,8-4-46,4 3 0,4-3 14,1-2 1,3 6-42,3 0 0,4 0-7,8-6 1,2 2 18,4 3 0,-3-3-9,9 4 1,-8 2-33,1-3 1,-9 3-92,-2-2 0,-13-4-228,2 4 1,-12-4-35,0-2-860,-4 0-132,-2 0 1314,-7 0 0,-3 0 0,-7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34.510"/>
    </inkml:context>
    <inkml:brush xml:id="br0">
      <inkml:brushProperty name="width" value="0.17143" units="cm"/>
      <inkml:brushProperty name="height" value="0.17143" units="cm"/>
      <inkml:brushProperty name="color" value="#FFFFFF"/>
    </inkml:brush>
  </inkml:definitions>
  <inkml:trace contextRef="#ctx0" brushRef="#br0">18 1851 7677,'-2'-18'-10,"-4"1"0,4 0 217,-3-1 0,3 1-83,2 0 0,0 5-176,0 1 0,9-3 74,9-9 1,1 2 36,10-8 0,1 0 64,11-5 1,5-3 116,12-3 1,7-4-42,16-8 0,-38 22 0,2-2-336,6-2 0,2-1 0,6-3 1,1-1 247,3-4 0,1 0 0,4-1 0,2 2-432,4-2 0,2 1 0,-1 0 0,2 2 383,5 0 0,3 1 1,1-2-1,1 1-30,2 3 0,0 1 0,2 3 0,-1 1-109,-1 3 1,1 2 0,1 1 0,2 1-266,-28 8 1,0 0-1,1 2 1,4-1-1,2 1 1,0 1 296,2 0 1,1 2 0,0 0-1,4-1 1,0 1 0,0 0-216,-1 2 0,1 2 1,0 0-1,3 0 0,1 1 1,0 0 259,1 0 0,0 0 0,1 1 0,4 1 0,0 0 1,1 1 3,-2 0 1,1 2 0,-1-1 0,-1 1 0,1 0 0,-2 2-11,-4 0 1,-2 1 0,0 1 0,0-1 0,-1 1 0,0 1 5,-1 2 1,-2 0-1,1 0 1,0-1 0,1 1-1,-2 0-58,-6 3 0,-2 1 1,1 1-1,0-1 0,0 0 1,-1 1 93,22 2 0,-2 1 1,-2 3-1,-1 0 53,-3 0 1,-2-1 0,-3 1 0,-1 1-72,-3-2 1,-1 1 0,-7 0 0,-2 0 15,-7-3 0,-2-1 1,-1 2-1,0-1 314,-1 1 0,-1-2 0,32 2-122,-8 4 1,-23-3 754,-6 3 0,-15-5-836,-8-1 1707,-12-7-1408,-3 4 646,-8-8 1,-2 2-721,-4 3 1,-3-3 140,-9 4 0,-1-4-370,-4-2 1,4 0-120,-4 0 1,-2 0 92,2 0 1,0 0-66,5 0 1,1 0-151,0 0 0,5 0-438,1 0 0,5-6-303,-6 0-558,9 1-447,-5 5 1336,8-8 0,2 4-908,4-7 1418,-5 7 0,15-12 0,-7 7 0</inkml:trace>
  <inkml:trace contextRef="#ctx0" brushRef="#br0" timeOffset="884">7662 18 7738,'17'0'249,"0"0"0,-5 0-107,-1 0 1,-7-2-49,2-4 63,-4 4 1653,-2-6-1542,-8 31 1,4-7-71,-7 18 0,1-3-65,-1 4 1,-5 1-98,5 4 0,-5-1 84,-1 7 0,0-2-113,-1 2 0,-5 4-13,0-4 1,0-1-1,6 1 1,0-8-94,-1 2 0,1-9 18,0-2 0,5-8 16,1 2 1,7-9-99,-2-3-91,4-7 1,2 2-359,0-12-3,8-4 1,-4-7-488,7 0 1102,1 0 0,5-8 0,0-2 0</inkml:trace>
  <inkml:trace contextRef="#ctx0" brushRef="#br0" timeOffset="1251">6728 882 7704,'-18'0'325,"7"-2"-228,-1-4-26,9 5 1,-3-7-111,12 8 0,3-6 38,8 0 1,8 1 192,4 5 1,12-6 77,5 0 1,6-2 103,5 3 0,-1 1-96,7-8 1,8 6 26,10-5 0,-2 7-345,2-2 1,-10-1 54,-2 1 1,-2 0-394,-9 6 1,-10 0 45,-14 0 4,1 0-129,-16 0-277,-1 0 116,-11 0 1,-26 0 264,-4 0 0,-10-2-134,10-4 487,0 5 0,-2-15 0,-2 7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5:36.652"/>
    </inkml:context>
    <inkml:brush xml:id="br0">
      <inkml:brushProperty name="width" value="0.17143" units="cm"/>
      <inkml:brushProperty name="height" value="0.17143" units="cm"/>
      <inkml:brushProperty name="color" value="#FFFFFF"/>
    </inkml:brush>
  </inkml:definitions>
  <inkml:trace contextRef="#ctx0" brushRef="#br0">1186 122 7673,'10'-17'624,"-2"-1"1,-8 1-181,0 0-102,0 7-9,0-5-255,7 5 167,-5 0-27,14 3 1,-9 16 110,5 9 1,3 7-54,-3 9 1,-3 16-23,3 8 1,5 7-94,6 4 0,0 8-305,-5 4 0,5-2 242,0 1 1,6-1-187,-6 2 0,0-12-137,-6-11 1,-2-12 158,-3-6 1,3-11-83,-3-6 1,-3-11-190,3-7 1,-6-3-231,5-2 1,-1-2 173,1-3 0,3-7-179,-8-11 1,1 2 687,-1-8 0,-4 0 1,6-5-1</inkml:trace>
  <inkml:trace contextRef="#ctx0" brushRef="#br0" timeOffset="1326">253 917 7767,'-18'0'290,"1"0"1,-2 0-127,-4 0 1,4 0-83,-5 0 1,5 0-63,2 0 1,0 0 80,-1 0 1,1 0 209,0 0 1,5 0 36,1 0 187,7 0-376,12 0 1,13 0-69,19 0 1,6 0 11,12 0 0,5 0-195,12 0 1,10-2-429,7-3 1,8 3 492,-2-4 0,-44 1 1,1 0-20,3 0 0,0-1 1,0 1-1,1 0 3,-1-1 1,-1 1 0,-1 2 0,0 0 2,-4-3 0,-1 0 0,42 1 15,-1-7 0,-23 8 9,0-2 1,-21 5-139,-13 1 0,-3 0-216,-8 0 0,-7 0-138,-6 0 308,-7 0 1,2 0 106,-12 0 1,-3 0 296,-9 0 0,1 0-447,0 0 1,-3 0 29,-3 0 1,4 0 212,-4 0 0,-4 0 0,0 0 0</inkml:trace>
  <inkml:trace contextRef="#ctx0" brushRef="#br0" timeOffset="2085">927 571 7709,'17'-17'0,"1"0"-75,-1 0 1,0-1 163,1 1 0,-3 0 36,-4-1 1,5 1 30,-5 0 0,10-1 20,3 1 0,-3 0 10,-10 0 0,5 5 174,-5 1-165,-3 7 1,1-4 144,-3 8-277,-4 0 1,4 8 52,-12 3 0,-2 10-132,-3 2 1,-6 8 62,-1-2 1,1 9-188,-6 3 1,2 5-3,-2-6 1,4 1 30,-5-7 1,5 1 107,2-1 1,0-1-9,-1-4 0,3-4 16,3-8-18,-3 0-144,13 1 166,-6-9 0,10-11-120,4-15 0,6-2 23,11-10 1,-2 0-58,8-5 0,-6-1 124,6 0 1,-6 3-6,5 3 0,-6-2 77,1 8 1,-2-6-62,2 6 0,-10 0 171,5 6-128,-5 7-48,-3 3 96,-3 7 0,-11 13 127,-7 4 0,-1 12-89,-11 0 1,4-2-26,2 2 0,0-2-5,-1 2 1,1 1-19,0-7 0,5 0-34,1-5 0,7-1-24,-2 0 0,4-5-211,2-1 70,0-7 1,10 2-184,7-12 1,2 2 8,10-7 1,-6-1-134,6-5 1,-2-2 122,2-4 1,1 3 11,-7-3 0,6 4 57,-6 2 1,2 5 81,-2 1 0,-3-1 161,3-5 0,-4 5 0,-2 1 0,-5 5 0,-1-5 0,-7 7 0,4-4 0,-1 8 0,3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5.692"/>
    </inkml:context>
    <inkml:brush xml:id="br0">
      <inkml:brushProperty name="width" value="0.17143" units="cm"/>
      <inkml:brushProperty name="height" value="0.17143" units="cm"/>
      <inkml:brushProperty name="color" value="#E71224"/>
    </inkml:brush>
  </inkml:definitions>
  <inkml:trace contextRef="#ctx0" brushRef="#br0">18 105 8098,'-2'-16'13,"-2"3"0,-2 1 204,3-1 0,1 3-145,2-1 0,0 5 168,0-6-264,0 8 195,0-3 190,7 7-190,3 0 1,7 7-118,1 5 1,-1 5 25,0 6 0,0-2-32,1 8 1,-1 2 52,0 9 1,6 5-42,0 6 1,8 9-144,-2 3 0,4 14-119,1 10 0,-14-37 0,1 2 112,-1 4 1,0 3 0,1 4-1,0 1-261,0 2 1,-1 0 0,-1 2 0,0 1 374,4 0 0,0 0 0,-3 2 0,-1 0 7,1-1 0,0-1 0,-2-2 1,-1 0 4,-3-6 0,0-1 0,2-2 0,-1-1-130,-3 1 1,-1 0 0,1-5 0,-1-1 124,-2 1 1,-1-2-1,10 45 220,-1-9 0,0-7-100,1 1 0,-3-14 23,-3 3 1,1-13-63,-7 1 1,5-10 464,-5-2 0,0-13-298,-6 1 1,0-16 574,0-1 0,0-10-483,0 5 554,0-8-1014,0 4 392,0-8-136,-8-8 0,4 0-787,-7-3-1537,7-5 1427,-11 7 1,11-7-373,-8 5 0,8 1-165,-1 4 1267,-5 4 0,0-5 0,-7 7 0</inkml:trace>
  <inkml:trace contextRef="#ctx0" brushRef="#br0" timeOffset="316">554 3148 7989,'0'-21'-159,"-2"4"1,-2 1-191,-1 1 0,-1-2 1088,6-1 0,0 7 282,0-1-864,0 8-46,0-11 24,0 13 0,2-4 73,3 12 0,11-2 82,7 8 1,2-1-257,-2 6 1,4 6 125,7 0 1,1 2-246,0-1 1,5-5 161,0 4 1,1-4-413,-7-2 0,1 4-11,-1-3 1,1 1-174,0-13 0,-7 5 109,1-5 1,-6 0 409,6-6 0,-8-8 0,4-2 0</inkml:trace>
  <inkml:trace contextRef="#ctx0" brushRef="#br0" timeOffset="525">1159 2837 7989,'0'17'0,"0"-5"122,0-1 1,0 1 329,0 5 1,-2 2-306,-3 4 1,1-2 75,-8 8 1,7 2 36,-7 9 0,6-1-47,-5 7 0,5-8-12,-6 3 0,7 1-134,-7-2 1,8 1-287,-1-7 1,3-7-121,2-4 1,0-4-743,0-1-838,0-1 1919,0-7 0,-8-3 0,-2-7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2.578"/>
    </inkml:context>
    <inkml:brush xml:id="br0">
      <inkml:brushProperty name="width" value="0.17143" units="cm"/>
      <inkml:brushProperty name="height" value="0.17143" units="cm"/>
      <inkml:brushProperty name="color" value="#FFFFFF"/>
    </inkml:brush>
  </inkml:definitions>
  <inkml:trace contextRef="#ctx0" brushRef="#br0">105 1 7608,'-27'12'325,"4"-3"-95,3-1-265,3-2-414,8 1-131,1-5 0,16 6 460,3-8 1,6 0-2,6 0 0,-1 0 254,6 0 0,-1 0-72,2 0 1,4 0-134,-4 0 0,-2-6-55,1 0 0,-7 1 127,3 5 0,2-8 0,1-2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3.496"/>
    </inkml:context>
    <inkml:brush xml:id="br0">
      <inkml:brushProperty name="width" value="0.17143" units="cm"/>
      <inkml:brushProperty name="height" value="0.17143" units="cm"/>
      <inkml:brushProperty name="color" value="#FFFFFF"/>
    </inkml:brush>
  </inkml:definitions>
  <inkml:trace contextRef="#ctx0" brushRef="#br0">709 225 7617,'-1'-23'0,"-3"-2"0,-2-2 0,-8 6 446,3-2 1,-3 4 0,1 1-66,2 1 0,-1 0-342,-5 0 1,-3 7 95,-3 4 1,2 4 64,-8 2 0,-1 2-108,-11 4 1,5 9 23,-4 8 1,-3 14 44,3-3 1,-8 15-120,2 2 1,3 3-194,3 10 0,6 1 101,5 10 1,6-2 102,11 8 0,4-10-228,8-2 0,10-2-18,7-9 0,10-1-150,14-5 0,3-13 41,8-5 0,5-9-121,1 4 0,7-14 68,-1 3 149,-5-5 0,1-3 0,-10-6-338,-4-8 1,2-6-55,-8-7 598,1 0 0,-7-3 0,-3-3 0,-8-5 0,-8-5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3.880"/>
    </inkml:context>
    <inkml:brush xml:id="br0">
      <inkml:brushProperty name="width" value="0.17143" units="cm"/>
      <inkml:brushProperty name="height" value="0.17143" units="cm"/>
      <inkml:brushProperty name="color" value="#FFFFFF"/>
    </inkml:brush>
  </inkml:definitions>
  <inkml:trace contextRef="#ctx0" brushRef="#br0">120 120 7617,'-29'0'538,"0"0"1,8 0-219,-2 0-715,12 0 0,5 6 119,12-1-121,3 1 0,10-6 0,4 0 573,6 0 0,4-2 50,2-4-117,7 4 1,-4-13 0,6 5-83,-1 1 45,5-7 0,-6 9 0,6-7-11,-2 3 0,-2 1-7,2-1 0,-3 1-35,-9 4 0,1 4-27,0-3-23,-9 10 0,-1 1 1,-9 11 69,-5 8 1,3 6 125,-9 4 1,1 7-82,-6 4 1,0 10 332,0 1-374,0 9 1,-6-12-1,1 3 62,1-3 1,2-2-40,2 0 0,0-8 32,0-4 0,0-5-114,0-6 71,0-4 0,0-8-137,0 0 0,2-7-74,4-4-342,-4-4 255,5-10 0,-7-2-123,0-7 1,6-6 71,0 0 0,0-6-38,-6 6 0,0-6 332,0 6 0,7-8 0,3 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4.388"/>
    </inkml:context>
    <inkml:brush xml:id="br0">
      <inkml:brushProperty name="width" value="0.17143" units="cm"/>
      <inkml:brushProperty name="height" value="0.17143" units="cm"/>
      <inkml:brushProperty name="color" value="#FFFFFF"/>
    </inkml:brush>
  </inkml:definitions>
  <inkml:trace contextRef="#ctx0" brushRef="#br0">52 260 7617,'0'17'120,"0"1"0,0-1 454,0 0-360,0 1 0,0 1-216,0 4 0,0 4 1,0 5-8,0-3 1,0 4 150,0-4-102,8 3 1,-4-3 0,5-2 44,-1-2-377,6-2 0,-11-6 109,9 1 1,-8-7-457,2 1 506,-4-8 1,-2 1-83,0-10 1,0-5 71,0-7 0,-8-8 254,-4-4 1,3-4-1,-3-3 234,-1-5 0,-3-1-184,-1-4 1,7-4 87,5 4-114,-5-4 1,8 0-1,-4 4 184,4 5 0,2 7-145,0 5 1,8-2-25,4 8 0,3 2 78,2 10-215,8-5 1,0 14 0,6-3 230,-2 3-274,0 2 0,0 7 1,-3 5-30,-1 3 0,-3 4 87,-11 5-146,4 2 1,-13 9 0,4 0 97,-4-1 1,-8 3 52,1 3 1,-9-3 41,3 3 1,-5-4 233,-1-1-192,-8 0 0,8 5-8,-1 0 0,3-5 1,7-6-59,-1 1 0,5-5-63,-2-2 1,6-5-296,6-7 250,3 5 1,11-14-267,3 3 0,4-5 1,7-7-163,1-11 0,-1-1-117,1-10 0,5-1 602,1-11 0,-1-3 0,-5-8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4.814"/>
    </inkml:context>
    <inkml:brush xml:id="br0">
      <inkml:brushProperty name="width" value="0.17143" units="cm"/>
      <inkml:brushProperty name="height" value="0.17143" units="cm"/>
      <inkml:brushProperty name="color" value="#FFFFFF"/>
    </inkml:brush>
  </inkml:definitions>
  <inkml:trace contextRef="#ctx0" brushRef="#br0">81 69 7617,'-6'27'0,"1"-4"0,-1-3 0,-2-3 416,6 8 1,-5-4-64,7 8 0,0 0-423,0 5 1,0 1 88,0-1 1,0-5 12,0 0 0,0 0 1,0 4-47,0-5 31,0 5 0,5-14-98,1 4 34,0-4 1,-4-9-114,4-4 183,-4-4 1,5-4-1,-7-6-82,0-9 0,0-2 35,0-10-2,0 0 0,-2-7 0,-2-3 20,-1-1 0,-1-6 7,6 5 33,0-7 0,0 10 3,0-8 0,6 13 85,-1-2 0,3 7-101,-2-1 0,2 4 143,3 8 0,6 7-101,1 4 0,-1 4 0,8 4 20,0 4-98,-6 4 0,14 15-97,-4 3 1,-2-1 70,1 2 1,-6 0 0,2 5-95,1 1 0,-7-6 26,-1 0 82,0-8 0,-13 11 0,6-5-36,-3 0 0,-3 4 66,-9-8 0,-7 0 123,-11-6 1,-4 5 73,-8-5 1,-5 4-48,0-9 0,-6-3 35,5 3-79,-7-8 1,18 3-192,-5-7 0,6 0 0,0 0 130,6 0-744,12-7 1,-3-3 695,9-7 0,6-1 0,9 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05.289"/>
    </inkml:context>
    <inkml:brush xml:id="br0">
      <inkml:brushProperty name="width" value="0.17143" units="cm"/>
      <inkml:brushProperty name="height" value="0.17143" units="cm"/>
      <inkml:brushProperty name="color" value="#FFFFFF"/>
    </inkml:brush>
  </inkml:definitions>
  <inkml:trace contextRef="#ctx0" brushRef="#br0">104 310 7609,'-17'15'150,"-1"-1"1,3-3 536,3 3-521,-3 1 0,13 2 0,-4 3 247,4 3-432,2-4 0,0 12 136,0-8 1,0 7 0,0-3-23,0 0 0,0 4 186,0-8-428,0 0 0,0-6-359,0 1-3,0-1 58,0-7 125,0 5 0,0-21-101,0 0 259,0-7 1,0-10 81,0 0 0,-5-10 1,-1 0-203,2-5 252,2-2 1,2-3 0,0-3-22,0-4 1,0 0-81,0 4 371,0-4 0,8 8 0,1-4 106,1 6 1,11 9 504,-4 2-647,5 8 1,1-2 0,2 11 258,1 7 1,3 5 38,6 5-216,-1 13 1,-1 8 0,-2 9-115,-2 0 0,-2 7 23,1 4-131,-3-4 0,-7 8 0,-1-4-111,0 4 1,-1 0-179,-5-4 210,-3 4 0,-2-13 0,-1 3 57,-1-3-27,-2-10 1,-4-2-498,-4-8 0,3-2-956,-9-3 1444,8-5 0,-11-14 0,5-3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14.785"/>
    </inkml:context>
    <inkml:brush xml:id="br0">
      <inkml:brushProperty name="width" value="0.17143" units="cm"/>
      <inkml:brushProperty name="height" value="0.17143" units="cm"/>
      <inkml:brushProperty name="color" value="#FFFFFF"/>
    </inkml:brush>
  </inkml:definitions>
  <inkml:trace contextRef="#ctx0" brushRef="#br0">18 771 8459,'-8'-17'1638,"6"7"-1153,-6 2-161,8 8 0,0 2 74,0 4 1,2 4-226,4 7 1,4 6 109,7 0 1,0 8-354,0-2 0,1-2-133,-1 1 0,6 1-211,0 6 1,-2-6 60,-9-1 1,3-6-175,-3 1 1,-3-4 99,3-2 0,-8-5-62,1-1 0,-5-7 78,-5 2 0,1-4 181,-8-2 1,1-8 130,-7-4 0,3-11-55,4-5 1,-3-5 230,8-2 1,-5 1-105,5-1 0,0-5 105,6-1 1,0-7-25,0 2 1,2 4 50,4 2 1,4 1 118,7-1 1,8 5-74,4 1 1,9 1 54,2 10 0,9 6 67,-3 5 1,2 8 158,-2-1 0,-4 5-250,-7 5 1,-8 13-188,-4 10 0,-6 5 157,-6 2 0,-3 1-33,-8 5 0,-2-3 201,-4 8 1,-5 0-137,-12 6 0,2 0-5,-8 0 1,-6 0-99,-5 0 1,0 0-119,5-1 0,2-8 44,5-9 0,3-1-595,7-10 542,9 0 33,1-13 1,10-5-1298,4-10 1310,11-13 0,10-9 0,7-7 0</inkml:trace>
  <inkml:trace contextRef="#ctx0" brushRef="#br0" timeOffset="600">536 788 8392,'8'-9'737,"2"1"1,13 6-529,0-4 0,9 4-129,3-3 0,7-3 9,10 2 0,8-7-62,3 1 0,2 3 1,-1-3 1,-6 2-261,-12-1 0,-6 1-9,-11 4 1,-10 5-763,-7-5 553,-9 4 186,-10 2 0,-11 0 5,-10 0 0,-5 2 95,4 4 1,-5-3 164,-7 9 0,3-1-90,-8 7 0,7-7 46,-1 1 1,-2-1 70,1 7 1,1-1 127,5 0 0,3 1 138,3-1 0,4-6-88,8 1 0,5-1-4,0 7 1,11-3-18,1-3 0,9 1 49,14-7 1,4 0-130,8-6 1,5 0 0,0 0 1,8 0-47,-1 0 0,3 0-167,1 0 1,1-2-39,0-4 0,-6-2 124,0-3 1,-7-3-464,1 8 204,-11-7 0,-6 9-6,-11-7 0,-7 7 141,-10-2 1,-13 4 40,-11 2 0,-9 6 16,-2 0 1,-10 9 115,-2 2 1,0 1 56,-6 5 1,3 4-110,-3 1 1,4-1 154,-4 2 1,7 0-66,5 6 0,11-3-35,12-3 1,6 2 242,5-8 0,6 0 62,12-6 1,11-5-182,12-1 0,6-7-41,5 2 1,-1-4-76,7-2 0,0 0 79,6 0 1,5-2-240,1-4 0,0-2-5,-7-3 1,-4-5-39,-1 5 0,0-6 132,6-6 0,-8 3-10,-4-3 1,-9 4-55,-2 2 0,-14-2-7,2-4 0,-5 9-185,-1-3 0,-3 3 61,-8-3 0,-6-2-530,1-4 757,-9 4 0,-3-14 0,-10 6 0</inkml:trace>
  <inkml:trace contextRef="#ctx0" brushRef="#br0" timeOffset="917">1315 62 8392,'15'-12'-74,"-4"1"0,-3-1-813,0 3 1527,-6-7-306,5 14 0,-7 2 144,0 12 1,6 11-74,0 6 0,5 11-123,-5 6 1,8 6-112,-3 6 0,5 3-140,1 8 0,0 6 5,0 0 1,1 8-28,-1-2 1,0-4-183,1-3 0,-7-8 75,1-3 1,-3-9-103,3-2 0,1-10 114,-7-13 0,2-6 232,-3-11 1,-1 1 19,8-7 352,-8 0-417,3-6 0,-1-2 446,0-4-724,0 4 0,-1-13 202,1 3 1,0 2-703,-6-1 1,6 5-68,0-5-817,-1 7 1561,-5-12 0,8 7 0,2-8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12.083"/>
    </inkml:context>
    <inkml:brush xml:id="br0">
      <inkml:brushProperty name="width" value="0.17143" units="cm"/>
      <inkml:brushProperty name="height" value="0.17143" units="cm"/>
      <inkml:brushProperty name="color" value="#FFFFFF"/>
    </inkml:brush>
  </inkml:definitions>
  <inkml:trace contextRef="#ctx0" brushRef="#br0">87 485 8363,'0'11'149,"0"1"0,0-1 144,0 7 1,2-5-17,4 4 0,-4-3-77,4 9 1,1 6 0,-1 5 0,8 9-201,-3 9 1,7 1 104,5 5 1,-2 0-376,8 11 0,-1-6-167,7 6 0,0-1-137,-1-11 1,-1-1 285,-4-10 1,-4-6-435,-8-11 238,0-4 484,0-7 0,-7-9 0,-2-1 0</inkml:trace>
  <inkml:trace contextRef="#ctx0" brushRef="#br0" timeOffset="275">1 433 8358,'8'-40'0,"3"-1"-51,5 3 0,3 1 54,4 3 0,4-1 127,7 1 1,9 7 57,3 4 0,4 3-5,2 3 0,7 2-224,5 3 1,-5-1-27,-1 7 1,-12 4 131,-6 14 0,-7 1-197,-10 16 0,-8 2 133,-15 9 0,-2 4-62,-3 8 0,-13 0 171,-11 0 1,-5 2 5,-6 3 0,1-3-94,-7 4 1,6 1-27,-6-1 1,7-8-108,-1-10 1,9-5 177,2-6 0,8 1-621,-2-7 111,4-7 0,11-10 443,8-12 0,8-11 0,9-10 0</inkml:trace>
  <inkml:trace contextRef="#ctx0" brushRef="#br0" timeOffset="698">624 398 8409,'-2'16'0,"-4"-1"585,-6 2 0,-1-3-99,1 9 0,-3 4-127,3 2 0,-1 1-58,1-1 1,-1 2-17,7-8 0,0 6-108,6-6 0,0-6-141,0-5 166,0-8-197,8 3 0,2-9-51,7-3 1,0-11 39,1-7 1,-7-8-262,1 3 1,-1-7-83,7-5 65,-1 3 1,-6-5-1,1 7-7,1 1 1,3-7 62,1 1 1,-5 5 186,-1 7 0,1 1-11,5-2 1,0 10 58,0 7 0,3 8-93,3-1 0,-4 5 160,4 5 1,-2 11-58,2 7 0,-4 7-41,4-1 1,-3 4-47,-3 2 0,0 5-11,1 0 0,-1 1 13,0-7 0,-5 1-19,-1-1 1,-1-5 116,1 0 1,-3-2-87,-8 2 0,0-4 63,0-8 1,-8 0 24,-3 1 1,-12-9 19,-6-3 0,-4-4-27,-1-2 0,-9 0 110,-3 0 0,4 0-141,2 0 1,-3 0 4,3 0 0,5 0-285,7 0 1,7-6 95,-3 0 0,7-1-306,6 1 147,3 4 349,16-13 0,1 5 0,9-7 0</inkml:trace>
  <inkml:trace contextRef="#ctx0" brushRef="#br0" timeOffset="1115">1142 502 8345,'-9'0'46,"1"2"796,8 4-178,0-4 16,0 5-221,0 1-278,0 2 0,0 1 131,0 1-243,8-8 67,-6 3-224,13-7 1,-13-2-62,4-3 1,-2-5 104,1-7 1,-1-6-31,8 0 1,-7-8 22,7 2 1,5-4-108,6-1 0,8-7 187,-2 1 1,2 2 167,-3 9 0,3 4-150,-8 8 0,6 1 144,-6 5-109,0 3 0,-7 21-33,-5 5 1,-3 11-19,-8-1 1,-8 11 39,-3 1 0,-5 6-10,-1-5 0,-2 5 12,-4-6 1,3 8 3,-3-2 1,6-3-88,6-3 1,-3-4 72,8-1 1,1-2-176,5-5 0,0-3-4,0-7 0,7-9-110,5-3 0,5-4 57,6-2 1,2-8-142,4-3 0,4-6-123,-5-7 1,5-2-296,2-9 0,-8 0 159,-4 1 1,-4-3-584,-2-3 1152,0-4 0,8-8 0,2 0 0</inkml:trace>
  <inkml:trace contextRef="#ctx0" brushRef="#br0" timeOffset="1300">1748 53 8345,'0'-12'1337,"0"0"-396,0 9-594,0 10 0,1 5 39,5 11 1,2 4-150,3 2 1,5 9 15,-5 2 1,5 3-96,1-3 1,0 2-195,1 4 1,5 2-74,0-7 1,0 5-444,-6-6 1,0 1-373,1-7 0,-1-7 436,0-4 0,-7-4-1126,-4-1 1614,-4-9 0,-2-1 0,0-8 0</inkml:trace>
  <inkml:trace contextRef="#ctx0" brushRef="#br0" timeOffset="1467">1263 191 8345,'-5'-14'217,"-1"-1"532,2-4 0,6 0-546,9 7 0,5-1 74,18 7 1,-1 0-331,13 6 0,8-6-102,9 1 1,14-3-152,10 2 1,-1 2-221,6-7 1,-11 5-46,-6-6 1,-6 9 225,-5-3 345,-12-4 0,-18 8 0,-9-5 0</inkml:trace>
  <inkml:trace contextRef="#ctx0" brushRef="#br0" timeOffset="1826">2284 675 8519,'17'-15'409,"0"3"0,-1-3-390,-5 3 0,10-3 78,-3-2 0,5-3-91,0-3 1,-2 2 100,8-8 1,-2 1-236,1-7 1,-3 6-17,-7 0 1,-3 2-9,-3-1 1,-5 3 173,-7 7 0,-2 3-34,-3 3 0,-11 5 97,-7 7 0,-13 9 115,1 9 1,-3-1 259,3 6 0,2 4-154,5 2 1,-3 1 203,8-1 0,2 4-111,9-4 0,-1 2-65,7-3 1,2 5-185,10-4 0,5-4-249,12-2 0,4-4 173,8-2 1,5-1-166,1-5 0,7-3-684,-2-8 0,4 0 365,2 0 1,-3-2-706,-2-4 1,-5-9-2,-8-8 1116,-7 0 0,6-2 0,-6-2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17.185"/>
    </inkml:context>
    <inkml:brush xml:id="br0">
      <inkml:brushProperty name="width" value="0.22857" units="cm"/>
      <inkml:brushProperty name="height" value="0.22857" units="cm"/>
      <inkml:brushProperty name="color" value="#FFFFFF"/>
    </inkml:brush>
    <inkml:brush xml:id="br1">
      <inkml:brushProperty name="width" value="0.17143" units="cm"/>
      <inkml:brushProperty name="height" value="0.17143" units="cm"/>
      <inkml:brushProperty name="color" value="#FFFFFF"/>
    </inkml:brush>
  </inkml:definitions>
  <inkml:trace contextRef="#ctx0" brushRef="#br0">346 362 10245,'-11'0'-875,"-1"0"585,8 0-1018,-3 0 954,7 0 696,7 7-242,-5-5 0,12 8 251,-8-4-1,-1-2-100,-5 7 0,6 1 63,0 5 1,2 6-182,-3 0 0,-1 8-96,8-2 0,-7 9 56,7 2 1,-2 3-230,1-3 0,3-3-46,-9 3 0,9-9 111,-3-3 0,-1-1-473,1 2 1,-5-10-11,6-7 1,-7-8 554,7 1 0,-8-10 0,4-5 0</inkml:trace>
  <inkml:trace contextRef="#ctx0" brushRef="#br1" timeOffset="200">18 379 8475,'-10'-17'45,"2"-1"0,12 9 18,8 3 0,1-2-347,16 3 0,8-1 264,9 6 0,4 0 274,2 0 0,15-2-205,8-4 0,7 4-331,5-4 1,5-1 155,0 1 1,-1 0-229,-11 6 0,-5-5 170,-11-1 0,-13 0-270,-10 6 454,-12 0 0,-4 8 0,-8 1 0</inkml:trace>
  <inkml:trace contextRef="#ctx0" brushRef="#br1" timeOffset="399">277 708 8475,'-9'9'252,"1"7"1,16-9-301,3 5 0,12-5-357,6-7 1,13 0 260,10 0 1,2 0 77,9 0 1,6-5 76,6-1 1,8-7-187,-2 1 0,-6-3 91,-6-3 0,-8 3-205,-9 3 0,-6 3-168,0 3 457,-15 4 0,10-13 0,-15 5 0</inkml:trace>
  <inkml:trace contextRef="#ctx0" brushRef="#br1" timeOffset="641">398 1002 7868,'19'9'212,"4"-3"0,6-4-232,12-2 1,3 0-162,8 0 1,7-2 451,5-4 1,11 2-152,5-7 1,-3-1-172,-2-5 1,2 0 155,-2-1 1,0-5-37,-6 0 0,-13 2-109,-4 10 0,-18-3-334,1 8 1,-12-5-105,0 5 24,-4 0 0,-7 1-341,-1-1 795,-7 0 0,-4-2 0,-10-1 0</inkml:trace>
  <inkml:trace contextRef="#ctx0" brushRef="#br1" timeOffset="1017">1557 656 9574,'0'17'312,"0"2"-226,0 4 1,0-3-159,0 3 0,2-4 111,3-2 1,-3 6 286,4 0-399,4 0 0,-3-5 29,5-1 1,-2-6-119,-5 1 120,-3-8-133,14 3 0,-9-14 65,5-5 0,1-5-162,-7-6 0,8 2-80,-3-8 0,4 0 194,3-6 0,-1 7 151,0-1 1,6 6-58,0-6 1,14 8 166,-2-2 1,3 5-42,-3 7 0,-1 3 286,1 8 1,-3 2-155,-3 4 0,2 9 64,-8 8 0,0 8-8,-6-2 0,4 4-118,-3 1 0,1-5-176,-13 0 1,5-2 65,-5 2-120,0 3 1,0-13-201,-1 4-516,1-11 405,-6-4 1,0-10-146,0-4 1,0-4 553,0-7 0,0-8 0,0-2 0</inkml:trace>
  <inkml:trace contextRef="#ctx0" brushRef="#br1" timeOffset="1184">2283 396 8435,'10'2'469,"-5"4"67,-3 6 0,-2 3-471,0 2 0,6 6 124,0 0 0,7 8-153,-1-2 1,3 2-30,3-3 1,5 5-248,0-4 0,2 4-301,-2 1 1,-4-7 298,4-4 1,-4-4-1067,-1-1 1308,-1-9 0,0 7 0,0-7 0</inkml:trace>
  <inkml:trace contextRef="#ctx0" brushRef="#br1" timeOffset="1384">1522 431 8534,'12'-8'0,"-1"-3"0,8 1 609,10-1 1,12 7-107,5-2 1,11 6-1382,7 6 1,11-4 535,5 3 0,7-3 66,5-2 1,4 0 280,-44 1 1,0-2 0,1-2 0,0-1 77,2-2 1,-1 0 0,36-3-314,-3-3 1,-20 8-612,-9-2 841,-12 4 0,-4-5 0,-7-3 0</inkml:trace>
  <inkml:trace contextRef="#ctx0" brushRef="#br1" timeOffset="1801">2681 569 8534,'-17'18'147,"1"1"1,3 2 279,1 2 1,8 6-447,-1-6 0,3 6-1,2-6 1,0 6-114,0-6 0,2 0 258,3-6 1,-1-6 274,8 1-295,-8-8 1,5 4 76,-3-8-273,-4 0 0,11-8 20,-7-4 0,0-3-137,-6-2 0,6-6-38,-1 0 0,3-8-82,-2 2 1,-2-4 154,7-1 1,-5-1-88,5 1 0,1-1 119,5 0 1,6 7 23,0-1 1,8 8 424,-2-2 1,6 3-179,5 3 1,-5 7 218,-1 5 1,1 7-113,-6 9 1,-5 3 16,0 14 1,-13 1-63,-5 6 1,-4-1-17,-2 1 1,-8 1 110,-3 5 1,-5-5-88,-1 5 1,-6-5 97,0-1 1,-6-1-110,6 1 1,2-2 52,9-5 1,-1-3 121,7-7-208,0-1 0,16-7-4,7-5 0,10-3-92,13-2 1,5-7-186,6-5 1,7-3-403,0-3 0,-1-7-558,-5-3 0,-2-3 527,-4 2 1,-3-4 557,-9 5 0,1-5 0,-1-2 0</inkml:trace>
  <inkml:trace contextRef="#ctx0" brushRef="#br1" timeOffset="2384">3494 517 8360,'-18'8'-127,"3"-4"149,3 7 0,3-5 462,3 6-448,4-8 371,-6 11 455,8-13-41,0 6 1,8-8-853,4 0 0,9-8 16,2-4 0,10-1 179,1 1 1,3-3-248,9 3 0,0-3-57,6-2 0,0-1-30,-1 1 1,1 2 127,0 3-244,-8-3 1,-3 13 0,-12-4-96,-6 4 1,-4 2-69,-2 0 1,-9 0 168,-8 0 0,-10 2 64,-13 4 0,-6 4 43,-11 7 1,-4 0 44,-8 0 1,-6 1 148,1-1 0,-7 0-92,7 1 1,-7-1 209,7 0 1,1 6-22,10 0 1,-2 2 192,7-2 0,9-3-128,9 3 0,11-4 19,6-2 0,12-5 113,6-1 1,11-5-43,5 6 1,13-9-73,5 3 0,0-4-172,6-2 0,-6 0-207,6 0 0,0 0 47,-6 0 0,4-6-222,2 1 1,-8-9 114,-4 3 0,-5 1-315,-6-2-728,-4 1 947,-16-6 1,-3 7 333,-12 4 0,-9 4 1,-8 2 0,-8 8 37,2 4 0,-1 3 140,1 2 1,-4 0 377,4 1 1,4-1-194,2 0 0,10 3 219,1 3 1,8-4-165,-1 4 1,7-6 3,9-5 0,4 1-237,20-7 0,-2 5-127,13-5 0,6 0-188,5-6 1,9 0-87,-3 0 1,2-6-328,-1 0 0,-5-7 99,-7 1 0,-2-3-362,-4-2 1,0-2 805,-11-4 0,-4 3 0,-14-5 0</inkml:trace>
  <inkml:trace contextRef="#ctx0" brushRef="#br1" timeOffset="2735">4479 604 8322,'0'11'373,"0"1"1,0-1-153,0 7 1,6-1-180,0 0 0,2 3 107,-3 3 1,5-4-151,7 4 0,0-2 177,1 2 0,-7-4 59,1 4 1,-1-9-169,7-3 0,-7-5 236,1 6-308,-8-9 1,5 5-133,-3-8 0,-4-8 3,4-3 0,-4-4 81,-2-3 1,-2-5-155,-4 0 0,4-6 87,-4 6 0,4-7-124,2 1 0,0-2 13,0 2 0,2-2 161,4 8 0,5-2 55,13 2 0,2 6 155,9 0 0,2 1 293,3 11 1,-2-1-130,8 6 1,-5 7 21,5 5 1,-13 11-111,1 6 1,-5 4 160,0 1 1,-4 1-414,-8-1 1,-5-1 147,-1-4 0,-7 3-184,2-3 0,-4-4-165,-2-2 1,-2-3-205,-4-3 1,2-8-47,-7-3 0,5-4-949,-6-2 1436,8 0 0,-11 0 0,5 0 0</inkml:trace>
  <inkml:trace contextRef="#ctx0" brushRef="#br1" timeOffset="3160">5309 690 8345,'-17'12'51,"0"-1"0,5 1 180,1 5 1,1-5 997,-1-1 66,-5 1-339,14 5 232,-5-7-807,7-3 1,0-9-344,0-3 1,2 1-39,3-8 1,3-1-201,4-10 0,3 4 41,-4-4 0,-1-2-302,2 1 0,-1-6 47,6 1 0,-5 2-340,-1-2 0,1 8 303,5-2 0,1-2 119,-1 2 0,2 2 291,4 9 0,-4-1 120,4 7 0,4 0 274,2 6 0,4 10-91,1 7 0,1 2 101,0 10 0,-1 0-109,1 6 1,-6 1-43,-1 5 0,-1-5-210,2 4 1,2-5 113,-8-6 1,6 3-122,-6-3 1,0-4 17,-6-2 0,-7-3-20,-5-3 0,-3-6-89,-2 1 1,-2-8-181,-3 1 0,-13-3 144,-10-2 1,-15-2-65,-9-3 0,-1 1-277,-11-8 0,1 7 138,-6-7 1,-6 8-372,0-2 0,0-1 459,6 1 1,0 0 0,-1 6 0</inkml:trace>
  <inkml:trace contextRef="#ctx0" brushRef="#br1" timeOffset="4019">6243 759 8268,'-6'18'0,"-1"-1"0,-1 0 0,0 1 0,1-1 0,1 0 0,4 1 89,-4-1 385,4 0 576,2 0-777,0-7 1,6-4-41,0-12 0,5-4-365,-5-7 0,6-2 104,-7-4 1,9-4-127,-3-8 0,-1 7-31,2-1 1,-3 0-85,3-6 0,3 1 177,-3-1 0,3 6-88,2 0 1,1 8 151,-1-2 0,0 6 128,0 5 0,3-1 60,3 7 0,-4 2-91,4 10 0,2 6 75,-2 11 1,0-2-71,-6 8 0,1 0 15,-1 5 1,-2-5-21,-3 0 0,1-2-7,-7 2 1,0 1-72,-6-7 1,0 0-7,0-5 0,0-1 48,0 0 0,-2-5-6,-4-1 0,2-7 60,-7 2 1,5-6-55,-6-6 0,9 2-278,-3-7 0,4-1-69,2-5 0,2-6-72,4 0 0,3-6 88,9 6 1,-1-6-99,0 6 1,6-6 237,0 6 1,6-6-70,-6 6 1,8 2 391,-2 10 1,3-3-113,3 8 0,-6 1 462,0 5 0,-8 2-39,2 3 1,-4 11 145,-2 7 1,-1 8-225,-5-3 1,3 5-23,-9 2 1,3-1-94,-2 1 1,-2-6-52,7-1 0,-7-1-364,2 2 0,-2-2 120,1-4 1,-1-9-636,8 3-20,-8-11 118,11 1 0,-7-9-23,3-3 1,-3-5-283,-8-7 1,6-6 214,-1 0 639,1-8 0,2 4 0,1-8 0</inkml:trace>
  <inkml:trace contextRef="#ctx0" brushRef="#br1" timeOffset="4144">7298 604 8268,'0'17'0,"6"0"354,0 1 1,1-1-47,-1 0 1,-2 3-239,7 3 1,1-2-108,5 8 1,1-8-238,-1 2 0,0 2-5,0-2 0,1 0 279,-1-6 0,8 0 0,2 1 0</inkml:trace>
  <inkml:trace contextRef="#ctx0" brushRef="#br1" timeOffset="4285">7333 327 8268,'-18'-42'-661,"1"-4"0,0-2 1631,-1 2 1,9 5-174,3 12 0,4 4-428,2 8-399,0 0-203,8 7 1,7 5 343,8 10-111,0 5 0,2 7 0,2 0 0</inkml:trace>
  <inkml:trace contextRef="#ctx0" brushRef="#br1" timeOffset="5011">7886 898 10218,'17'0'431,"1"0"1,-1-2-252,0-4 0,6-3-170,0-9 1,6-5-35,-6 0 0,0-6-309,-5 6 1,-1-7-10,0 1 0,-5-2 95,-1 2 1,-7-2-130,2 8 0,-12 6 235,-5 5 1,-11 9 99,-1-3 0,-7 12 139,1 5 0,-4 5 334,-1 1 1,1 6 144,4 0 1,6 8-228,11-2 0,3 3 0,3 3 0,6-6-207,0-1 1,10-1 50,13 2 1,6-4-58,11-8 0,-2-1-281,8-5 1,6 3-8,6-8 1,2-3-340,-3-8 1,-5 1-148,0-8 1,-2-5 311,-10-6 1,1-8 46,-7 2 0,-7-1-185,-4 1 1,-9-4-107,-3 4 1,-7-9 214,2-3 1,-4-5 353,-2 6 0,0 0 0,0 5 0,0 8 0,0 4 555,0 4-393,0 9 0,0 10 579,0 12 0,0 9-234,0 2 1,7 8-17,5-2 1,3 3-37,3 3 0,-1-1 3,0 1 0,0 0-263,1-1 0,1-5-134,4 0 0,-2-2 54,8 2 1,-8-6-226,2-12 1,2 3-596,-2-9 480,0 1 1,-5-8-67,-1-4 1,-6-3-78,1-8 0,-3-3-221,3-3 0,-4 2 117,-8-8 1,5 0-143,1-5 1,0-1 180,-6 1 1,0-7 432,0 1 0,0-6 0,0 6 0,0 1 0,0 10-139,8 4 1,-4 8 30,7 0 1,1 9 107,5 8 0,-6 8 466,1 9 0,-6 8 705,5 4 0,-1 5-384,1 7 1,5-5-229,-5 5 1,5-5-415,1-1 1,0-3 46,0-3-1,1 2 87,-1-8 0,0 0-300,1-6 0,-1-5-413,0-1 0,1-7 46,-1 2 1,0-6-404,0-6 0,-5-3-253,-1-9 0,-5-1 406,6-4 0,-6-4 639,5-7 0,-7-1 0,4 0 0</inkml:trace>
  <inkml:trace contextRef="#ctx0" brushRef="#br1" timeOffset="5135">9581 310 7870,'9'11'658,"-3"1"1,2-1-262,-2 7 0,7 5-323,-1 0 1,3 8 53,2-3 0,1 5-144,-1 2 0,6-7 200,0 1 1,0-2 62,-6 2-247,1-4 0,-1-8 0,0 1 0</inkml:trace>
  <inkml:trace contextRef="#ctx0" brushRef="#br1" timeOffset="5318">8837 223 7685,'17'0'-290,"1"0"0,1 0 1915,4 0 0,4 0-1617,8 0 0,13 0 42,3 0 0,21 0-451,2 0 1,11 0-385,7 0 0,4 0 551,-44 0 1,0 0-1,0 0 1,0 0 233,0 0 0,0 0 0,44 8 0,-2 2 0</inkml:trace>
  <inkml:trace contextRef="#ctx0" brushRef="#br1" timeOffset="5611">10272 379 8322,'-32'17'0,"1"-1"0,2-5 0,6 10 878,-6-3 0,2 5-269,-1 0 0,-3 2 5,8 4 1,7 3-48,11-3 0,3-2 4,2 2 0,13-8-299,5 2 1,12-6-44,5-5 0,1 1-131,10-7 0,1 0 101,4-6 1,1 0-488,0 0 0,-6-2 17,0-4 0,-7-4-271,1-7 1,-5-8 170,-6-4 0,-12-3-212,-11-3 0,-6-7 166,-6-4 1,-11 2-5,-12-3 1,-13 9 226,-10-2 0,-2 5-46,-10 6 0,1 10-185,-6 8 1,-6 7-104,0-2 0,2 14 280,10 9 0,-5 16 0,7 11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34.206"/>
    </inkml:context>
    <inkml:brush xml:id="br0">
      <inkml:brushProperty name="width" value="0.17143" units="cm"/>
      <inkml:brushProperty name="height" value="0.17143" units="cm"/>
      <inkml:brushProperty name="color" value="#FFFFFF"/>
    </inkml:brush>
  </inkml:definitions>
  <inkml:trace contextRef="#ctx0" brushRef="#br0">200 381 8257,'-2'11'555,"-3"1"1,3 1-112,-4 10 1,4 4-422,2 8 1,6 5-48,0 0 0,7 8-6,-2-2 1,7 2 32,5-1 1,-4-1-245,4-12 0,-4 5 91,-1-10 0,-1-4-201,0-2 1,-5-6 350,-1-6 0,1 5 0,5-7 0</inkml:trace>
  <inkml:trace contextRef="#ctx0" brushRef="#br0" timeOffset="142">27 104 8296,'-5'-29'629,"-1"0"1,-2 14-154,2-2-421,4 11 217,2-2 0,10 16 145,7 3-417,1 5 0,7 1 0,2 0 0</inkml:trace>
  <inkml:trace contextRef="#ctx0" brushRef="#br0" timeOffset="544">806 899 8288,'0'18'0,"0"-1"0,0 0 58,0 1 1,-6-1 427,0 0-643,0 0 212,6 1-92,0-9 0,2-3 60,4-12 1,-4-3-37,4-9 1,1-7 21,-1-3 1,6-5-229,-7-2 0,3 1-212,-2-1 1,-4 1 198,3-1 1,3 0 0,-2 1 1,7 1 162,-1 4 0,-2 4 195,1 8 1,1-4-166,5 4 1,6 3 151,0 14 0,8 0-45,-2 0 0,3 10 218,3 7 1,-6 2 41,-1 10 0,1 0-127,6 6 1,-2-1-8,-5 1 0,-1-1-66,-4 1 1,-5-8-163,-1-4 1,-2 2 74,-9-2 0,0 0-133,-6-6 1,0-5 110,0-1 0,-8-7-219,-3 2-219,-5-4 1,-1-2 127,0 0 0,1-8 290,5-3 0,-5-5 0,7-1 0</inkml:trace>
  <inkml:trace contextRef="#ctx0" brushRef="#br0" timeOffset="905">1653 484 8230,'-17'0'1798,"7"8"-1753,4 4 1,4 9 58,2 2 0,8 7-72,4-1 0,5 10 16,6 1 1,-2 6-201,8-5 0,0 7-36,5-2 0,1-2-374,-1 2 0,-5-6-405,0 6 967,-8-7 0,4 11 0,-8-6 0</inkml:trace>
  <inkml:trace contextRef="#ctx0" brushRef="#br0" timeOffset="1095">840 571 8097,'8'-18'0,"3"3"-574,5 4 1,11 3 297,7 8 1,10 0 23,14 0 0,11 0 249,12 0 0,5 0-251,7 0 1,-43-3 0,1 0 300,4 1 1,0-2 0,0-2 0,-1-1-28,-1 1 1,-2 0-249,1 3 0,0-1 0,44-12 0,-2 7 0</inkml:trace>
  <inkml:trace contextRef="#ctx0" brushRef="#br0" timeOffset="1445">2120 917 7610,'0'17'-190,"2"-6"808,3 1 1,-1-8-606,8 2 1,1-6 65,10-6 0,4 0-143,8-11 0,-1 3 41,1-9 1,0-4 49,-1-1 0,-5 1-20,0-2 1,-8 0-190,2-6 1,-10 7 138,-1-1 1,-10 8-190,-2-2 0,-4 5 122,-13 7 1,1 3 61,-12 8 1,-1 2 399,-6 4 1,1 5-51,-1 12 0,0-2-38,1 8 0,5-2-69,0 2 0,8 9 135,-2-3 1,11 3-113,7-3 0,5 2 25,5 3 1,7-4-346,11 5 1,12-5 108,11-1 0,6-8-508,5-4 1,5 0 30,7-6 1,-6-3-507,1-14 787,-1 0 1,-1-8-1,-3-2 1</inkml:trace>
  <inkml:trace contextRef="#ctx0" brushRef="#br0" timeOffset="1837">2639 796 8068,'-8'17'0,"-4"0"-57,-3 0 0,3 1 173,1-1 0,7 0 276,-2 1 52,4-1 0,4-7-124,4-5 0,-2-3 123,7-2 0,3-2-588,9-3 1,-4-7 129,4-11 1,2 4-382,-2-4 1,8-2 169,-2 2 0,-2-6-8,2 6 1,-1-8 26,7 2 0,5-2-39,1 3 0,-3-3 52,-9 8 1,4 2 205,-5 9 0,-8-1 52,-3 7 1,-9 2-82,3 10 1,-7 3 281,2 9 1,-18 7 61,-5 4 1,-6 5 17,0 7 0,2-3-133,-8 8 1,8-8 65,-2 3 1,5 1-53,7-2 1,-3 1 16,9-7 1,-1-1-200,6-4 0,2-4 111,4-8 0,9-1-461,8-5 1,8-3 174,-2-8 1,5-4-378,6-8 1,-3-1-166,3-16 1,-3 6 672,-3-6 0,1-7 0,0-8 0</inkml:trace>
  <inkml:trace contextRef="#ctx0" brushRef="#br0" timeOffset="2237">3399 675 8223,'-5'17'192,"-1"0"1,-6 0 383,7 1 0,-3 7-207,2 4 0,4-3-34,-3 3 0,3-2-128,2 2 1,0-4 40,0-8 1,0 1 75,0-1 0,0-6 63,0 1-194,0-8 1,0 1-43,0-10 1,5-5-248,1-7 1,6-6-361,-7 0 0,3-8 272,-2 2 1,-2-4-388,7-1 0,-7-1 229,2 1 1,3-1 80,3 1 1,-2 1-280,1 4 1,-5-2 303,5 8 1,1 0 22,5 6 1,1 2 224,-1 3 1,2 6 271,4 12 0,-2 6-182,8 11 0,0-2 343,5 8 1,-1 1-100,-4 11 1,4-5 60,-5 4 1,3-3-192,-2-2 1,2-1-87,-8 1 1,0-8 6,-6-4 0,-1 2-23,-5-2 1,-3-6-168,-8-5 0,-4-9 111,-8 3 0,-7-4-80,-15-2 0,-9 0-21,-3 0 1,-6 0-95,-5 0 1,1 0-82,-7 0 0,7 0-335,-2 0 1,4 0 129,2 0 1,1 0-71,-1 0 0,9 0 493,9 0 0,-1 8 0,8 1 0</inkml:trace>
  <inkml:trace contextRef="#ctx0" brushRef="#br0" timeOffset="2811">4627 605 8283,'0'-17'270,"-2"2"198,-3 3 1,1-1-202,-8 7 1,-5 0 3,-6 6 0,-8 2-176,2 4 1,-11 3 257,-6 9 0,-4 7-32,-2 4 0,6 3-28,0 3 0,7-1 16,-1 1 0,7 5-187,10 1 0,2-1-165,15-5 0,3-1 10,8 1 0,13-3 162,10-3 1,13-4-517,5-7 0,10-9-93,1-3 1,12-4-349,-5-2 0,7 0 104,-8 0 1,3-8 723,-3-3 0,12-12 0,-4-4 0</inkml:trace>
  <inkml:trace contextRef="#ctx0" brushRef="#br0" timeOffset="3079">5163 605 8190,'-9'18'0,"-7"-7"-18,5 1 1,-5-1 95,-1 7 1,0-1 171,0 0 0,-3 6 127,-3 0 1,4 6 98,-4-6 0,-2 8-111,2-2 1,6 1-120,5-1 0,8 4-36,-1-4 0,3-4-163,2-2 1,13-4 50,4-2 1,12-1-165,0-5 0,4-3-133,1-8 1,3 0-331,3 0 0,2-2 34,5-4 1,1-3-464,-8-9 1,0 1 957,-5 0 0,-1-16 0,1-3 0</inkml:trace>
  <inkml:trace contextRef="#ctx0" brushRef="#br0" timeOffset="3253">5561 709 8190,'0'17'97,"0"1"0,6-1 161,0 0 0,5 1-115,-5-1 0,7 6-12,-1 0 0,5 6-214,6-6 1,-2 0 133,8-6 1,-2-1-362,2-5 0,4-1-35,-5-5 1,3-3-52,-2 4 1,-4-12 395,-8-5 0,8-12 0,2-4 0</inkml:trace>
  <inkml:trace contextRef="#ctx0" brushRef="#br0" timeOffset="3362">5699 432 8190,'-15'-17'114,"4"0"0,-3 0 483,8-1-490,-7 9-284,11 1 1,-4 8-1162,12 0 1338,4 0 0,7 8 0,0 1 0</inkml:trace>
  <inkml:trace contextRef="#ctx0" brushRef="#br0" timeOffset="4080">6495 675 8254,'-23'0'0,"0"0"238,2 0 1,-4 0 369,2 0 0,-8 0-123,2 0 1,-4 13 142,-1 4 0,-5 6-75,5 0 0,-3-1-146,14 6 0,2 1-5,10 6 1,-3-1-158,8 1 1,10-6-1,14 0 1,8-3-83,15 3 1,9-4-200,7-7 0,7-3-78,-7-4 0,9 3-384,-3-8 0,8-1-311,-2-5 0,-3-1 383,-14-5 0,-2-4-516,-4-7 1,0-8 274,-12-4 1,-11-4 136,-17-1 0,-6-1 186,-6 1 1,-5-7 86,-12 1 1,-12-6 8,-11 5 1,-6-5-32,-5 6 1,-3-6 303,-3 6 1,3 1-26,8 10 0,8 4 999,4 8 1,5 7 136,6 5-789,12 3 0,9 4-161,8 3 1,14 5-50,3 7 1,18 1 74,-1-1 1,7 0-44,-1 0 0,4 7-236,8-1 0,0 5 80,0-5 1,-6 6 5,0-6 0,-2 8 91,2-2 0,-3-2 30,-9 2 1,-5-8 179,0 2-172,-8 4 1,-4-14 21,-11 4-53,-4-11 0,-8 0 241,0-12 1,-5 0-59,5-11 1,-5 4-511,5-10 0,0-2 119,6 2 0,0-8-223,0 2 1,8 2 87,3-2 1,7 1-72,5-7 0,-2 0 72,8 1 0,-1 7 37,7 4 1,1 6 506,5 5 1,-5-1-203,5 7 0,1 2 514,-2 10 0,-1 9-106,-10 8 0,-3 8 101,-3-2 0,-3 3-212,3 3 0,-4 0 11,-2-1 1,1-5-124,-1 0 0,-6-8-39,1 2 1,-6-4-994,5-2 550,-7-7-1865,4-2 1059,-8-8-3369,0 0 4355,0-8 0,0-2 0,0-7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7.867"/>
    </inkml:context>
    <inkml:brush xml:id="br0">
      <inkml:brushProperty name="width" value="0.17143" units="cm"/>
      <inkml:brushProperty name="height" value="0.17143" units="cm"/>
      <inkml:brushProperty name="color" value="#E71224"/>
    </inkml:brush>
  </inkml:definitions>
  <inkml:trace contextRef="#ctx0" brushRef="#br0">831 1 7691,'-41'17'98,"1"0"0,-6-1 244,6-5 0,-8 5-307,1-5 1,-3 5 68,-1 1 1,-1 0-76,0 0 0,2 7 123,4-1 0,-2 0 81,7-6 1,1 2-37,5 4 0,3-9 12,3 3 1,6-4-95,11 5 1,5-7-175,7 1 1,0-6-26,0 5 1,7-5 136,5 5 1,11-7-170,6 2 1,11-4 43,6-2 0,6 0-28,6 0 0,3 0-58,8 0 1,2 0-130,4 0 1,0 2 218,12 4 0,-10-3-76,9 9 1,-9 1 50,4 10 1,-6-1 41,5 6 1,-16-1-2,-7 2 0,-10 4-26,-13-4 1,-9-2 162,-8 1 1,-7-5 33,-10 6 1,-10-8 132,-7 2 0,-16-1-26,-13 1 1,-4-4 112,-2 4 0,-9-6 47,-8-5 0,-2 3-94,-10-3 0,8-3-123,-2 3 1,-2-8 71,2 1 1,6-3-223,6-2 0,7-7 99,-2-5 1,14-3-213,10-3 0,9 1-137,13 0 0,4 3-129,8-3 1,10 4-430,7-10 0,10-2 373,13 1 1,-1 0-33,7 0 1,6 3 86,6-7 0,5 1-129,-5-2 1,5-2 187,-5 8 1,1-2 301,-1 2 0,-4-2 169,3-4 0,-5 4-169,-6 8 0,-3 0-12,-9-1 0,-1 1-49,-4 0 1,-12 5 60,-11 1-30,3 7 2282,-7-4-1426,6 8 0,-8 2-96,0 4 1,0 9-294,0 8 0,0 8-65,0-2 1,8 9-172,3 3 1,5 12-7,1-1 1,0 4-134,0-4 0,3 5 113,3 1 1,-4 11-425,4-5 0,2-3-55,-2-15 1,0 2-287,-6-7 1,1-3 120,-1-9 0,0-6-286,0-11 0,-5 1-238,0-7 1,-9-2 992,3-10 0,4-4 0,-1-7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31.816"/>
    </inkml:context>
    <inkml:brush xml:id="br0">
      <inkml:brushProperty name="width" value="0.17143" units="cm"/>
      <inkml:brushProperty name="height" value="0.17143" units="cm"/>
      <inkml:brushProperty name="color" value="#FFFFFF"/>
    </inkml:brush>
  </inkml:definitions>
  <inkml:trace contextRef="#ctx0" brushRef="#br0">0 865 8456,'0'-17'-3,"0"0"1,0 0 937,0-1-525,8 1 0,-4 2-221,7 3 1,-5 4 151,5 8 0,-5 0-34,6 0 1,-1 0-24,6 0 1,1 8 33,-1 4 0,0 11-125,1 5 1,-1 5 16,0 2 1,1 1-309,-1 5 0,-2-5 82,-3 4 1,3-3-209,-3-2 1,-3-1-70,3 1 0,-6-8-51,5-4 0,-7-4 31,2-2 0,-4-5-112,-2-1 1,0-9-285,0-2 286,-8-15 1,4-12 4,-7-8 1,5 1 179,-6-1 0,3-1 6,-3-5 1,-1-3 8,7-8 1,-6 6 19,7 0 1,-1 0 87,6-6 1,0 0 200,0 0 0,0 8 45,0 4 1,8 5 326,3 6 1,12 4-48,6 8 1,9 2-200,3 3 0,7 4 438,-2 8 1,-2 2-304,2 4 0,-7 6-175,1 11 1,-9 4-24,-2 7 1,-8 7-211,2-1 1,-12 2 148,-5-2 0,-4-1-48,-2 7 1,-2-6 124,-4 6 1,-5-7-113,-12 1 0,-6-3-76,-12-3 0,3 1 0,-8 0 0,7-7-163,-1 1 1,4-10 37,1-1 1,0-3-190,1-9 1,7 0-161,4-6 0,6-2 497,5-4 0,-3-4 0,5-7 0</inkml:trace>
  <inkml:trace contextRef="#ctx0" brushRef="#br0" timeOffset="650">778 814 8276,'6'-18'370,"0"1"1,7 5-57,-1 1 1,11 5-2,6-5 1,5-1-65,7-5 0,5 1-1,11 5 1,-3-4-92,4 3 0,1-1-227,-1 1 1,-6-1-98,-6 7 1,-13 0-985,1 6-383,-11-8 1118,-5 6 0,-15 1 27,-14 6 0,-8 9 252,-16-3 0,-1-1-1,-5 1 0,-5 1-31,-12 5 1,3 1 264,-9-1 1,9 0-47,-3 0 0,4 1 226,2-1 1,2 0 155,4 1 1,6-1-196,11 0 1,6 0 155,11 1-277,5-1 1,22 0-18,8 1 1,10-9-5,7-3 1,6-4-56,12-2 0,-4 0-57,3 0 1,-1 0-208,2 0 1,-4 0-54,3 0 1,-3-2 122,-2-4 0,-2 2 1,-4-7 1,-6 5 11,-11-5 0,-12 5-392,-11-6 363,-4 8 1,-17-3 28,-8 7 1,-16 0 72,-7 0 1,-4 7 113,-2 5 0,-7 3 120,-5 3 1,5-1-78,1 0 0,4 6 1,2 0 1,8 6 68,4-6 0,11 6 105,6-6 1,11 6-69,7-6 1,12 0 44,11-6 0,12-5-48,11-1 1,7-7 12,-2 2 0,10 2-227,1-3 1,7 1 98,-7-6 1,3-6-148,-2 1 0,-3-9 69,9 3 1,-11-1 47,-1-5 0,0 3 46,-6-9 1,-5 4 103,-7 2 0,-9 0-135,-13-1 0,1 7 27,-7-1 0,0 1-290,-6-7 1,-8 7 111,-3-1 1,1 8-217,-2-1 0,1-3 122,-6 2 0,5 0-89,1 6 271,7 0 0,-4-7 0,8-3 0</inkml:trace>
  <inkml:trace contextRef="#ctx0" brushRef="#br0" timeOffset="1125">2369 35 8237,'0'-11'72,"0"-1"160,0 8-28,0-3 14,0 30 1,8-2 354,3 19 1,3-1-154,-3 1 1,10 6-75,-3 12 0,3 0-238,-4 11 0,6 2-264,0 9 1,6 5-251,-6-4 0,0 1-61,-5-1 1,5-6 312,0-12 0,0-13-108,-6-15 0,0-10-579,1-14 1,-1-3 840,0-8 0,8-8 0,2-1 0</inkml:trace>
  <inkml:trace contextRef="#ctx0" brushRef="#br0" timeOffset="1567">2888 658 8312,'0'11'-30,"0"1"0,-8 1 145,-3 10 0,3-1 124,2 6 0,-1-4 163,1 4 1,0-7-152,6 3 1,0 0-30,0 0 0,0-1 83,0-6 1,2-6-118,4 1 1,-2-8-199,7 2 1,-5-5 124,5-1 1,-5 0-151,6 0 1,-3-7 43,3-5 0,3-3-160,-3-2 1,1-3 33,-1-3 0,3-2 88,-3-3 1,3-5-389,2 4 1,-5 2 178,-1-2 1,1 8 44,5-2 1,-5 4 165,-1 2 1,1-1-3,5 1 1,-5 7-22,-1 5 168,1 3 0,7 4 23,4 3 0,-4 7-75,4 11 0,-2 4 131,2 8 1,-1-1-84,6 1 0,-5-1 94,6 1 0,-2-1-196,2 1 0,-2 0 0,-4-1 0,-4-1-18,4-4 0,-6-2-17,-5-4 0,1-10-45,-7 4 11,8-11 0,-14 2-164,0-8 1,-8 0 111,-9 0 1,-3 0 214,-3 0 0,-9-2-201,-9-4 0,-7 4 4,2-4 0,-4 5-173,-2 1 0,1 0-324,-1 0 1,-2 0 587,-4 0 0,-3 7 0,-8 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28.407"/>
    </inkml:context>
    <inkml:brush xml:id="br0">
      <inkml:brushProperty name="width" value="0.17143" units="cm"/>
      <inkml:brushProperty name="height" value="0.17143" units="cm"/>
      <inkml:brushProperty name="color" value="#FFFFFF"/>
    </inkml:brush>
  </inkml:definitions>
  <inkml:trace contextRef="#ctx0" brushRef="#br0">829 638 8455,'-20'-7'-43,"-3"-3"1,-5 0-261,-5 5 1,-2 3 336,1 2 1,-9 2 171,-3 3 1,-11 11-40,-7 7 1,3 8 243,-3-3 0,7 5 190,-7 2 0,11-1-189,1 1 1,9-6-191,15-1 0,10-5-12,13 6 1,6-6-284,11 6 0,9-8 111,19 2 1,8-9-91,16-3 1,3-1 90,20 1 1,-5-3-523,10-8 0,-3-2 202,-3-4 1,1-3-212,-1-8 1,-7-1 33,-4 1 0,-14-2 108,-9-4 0,-7 2-716,-11-8 1066,-15 0 0,2 0 0,-15 0 0,0 0 0</inkml:trace>
  <inkml:trace contextRef="#ctx0" brushRef="#br0" timeOffset="241">656 50 7862,'7'-17'-355,"-5"5"381,4 1 1,4 7 77,1-2 0,7 12 29,5 6 1,3 11 20,9 6 1,-2 11 189,-4 6 1,3 0-132,-3 6 0,4-2 56,1 13 0,-1 1-405,-4 5 1,2 2 218,-8 4 1,0-4-413,-6 4 1,-2-12 113,-3-5 1,3 2-39,-3-3 0,-3-7-50,3-9 0,-6-5 303,5-1 0,1-1 0,5 1 0</inkml:trace>
  <inkml:trace contextRef="#ctx0" brushRef="#br0" timeOffset="575">1244 1122 8455,'9'-17'-17,"-3"0"0,4 5-71,1 1 0,5 7-26,1-2 1,2-1 162,4 1 0,2-2 9,4 2 1,9 2-28,-3-7 1,3-1 108,-3-5 0,0 0-311,-1 0 1,-1-1 111,-4 1 1,-6 0-196,-12-1 1,-3 1 114,-8 0 0,0 5 68,0 1 0,-14 7 48,-3-2 1,-14 4-6,-3 2 1,-3 2 113,-9 4 0,2 9 316,-2 8 0,4 2 99,7-2 0,0-2-183,1 8 0,9-6-29,8 6 1,1-8-151,10 2 1,3 2-38,8-2 1,9 0 27,15-5 1,1-3-112,16-3 1,8 1-172,10-7 0,-3 0-348,3-6 1,-7 0-497,7 0 0,-3-2 996,3-4 0,3-11 0,-6-10 0</inkml:trace>
  <inkml:trace contextRef="#ctx0" brushRef="#br0" timeOffset="792">1970 777 8455,'-8'9'986,"6"7"-780,-3-5 0,3 12-33,2 6 0,7 4-132,5 1 0,11 9 209,6 3 0,-2 6 23,2 5 0,5 5-323,6 7 1,3 10 312,-3 7 1,-3-1-875,3 1 1,-5 1 318,-7-7 0,3-3-50,-8-2 1,0-12-1,-6-5 0,-1-12-216,-5-5 1,3-7 55,-8-5 502,-1-4 0,3-8 0,2 1 0</inkml:trace>
  <inkml:trace contextRef="#ctx0" brushRef="#br0" timeOffset="1075">1970 1053 8251,'2'-44'-284,"4"4"0,5 5-12,5 6 0,9 4 42,3 8 1,7 0 312,5-1 1,5 3-114,6 4 1,1 3 518,0 8 1,-6 0-195,0 0 1,-9 8 10,-3 3 1,-3 4-182,-13 3 1,1 5-159,-14 0 0,1 8 117,-6-3 0,-2 5 49,-3 2 1,-13-1-47,-11 1 0,3-2 25,-3-5 0,2 5-202,-2-4 0,-2-2 24,8 2 0,-2-10-153,2-2 1,10-2-387,-5-9-159,5 0 433,3-6 355,3-8 0,22-1 0,4-9 0</inkml:trace>
  <inkml:trace contextRef="#ctx0" brushRef="#br0" timeOffset="1675">2489 1157 8251,'17'-10'0,"0"3"133,1 7 1,-1-6 330,0 0 1,1 0-180,-1 6 0,2-5 32,4-1 0,2-2-215,4 2 0,-2 3 100,-4-9 0,2 3-131,4-3 0,3-9 109,-3 4 1,-4-5-398,-2 5 0,0-2 11,-5-4 1,1 4-253,-13-4 0,-1 3 209,-5 3 0,-2 0-2,-3-1 0,-11 9-14,-7 3 0,-8 4 73,3 2 0,-5 2 252,-2 4 1,1 9-104,-1 8 1,3 0 475,3-5 1,4 7-75,7 3 0,3-1 80,4 2 1,3-6-138,8 6 0,2-6-79,4 6 1,11-2-99,12 2 1,11-4 1,6-8 0,6-7-245,6-5 1,1-3 34,5-2 1,-5-2-375,-7-3 0,0-7 63,0-11 0,-2-2-107,-4-4 1,-10-4 150,-7 5 1,-10-5-46,-1-2 0,-3 1 198,-9-1 0,0 8-238,-6 4 416,0-4-18,-8 8 0,4 2 434,-7 11 0,7 6 3,-2 6 0,4 9 217,2 8 1,0 2-261,0-2 1,2 4 96,4 8 0,1-6-73,5-1 0,3-1-102,-3 2 0,3 2-235,2-8 0,1 0 96,-1-6 0,0 1-234,1-1 1,-1-7-21,0-5 0,-5-3-35,-1-2 0,1 0 45,5 0 0,-5-13-170,-1-5 1,-1-5 32,1 0 0,3-2 133,-8-3 1,7-5-247,-1 4 0,-3-4 64,3-1 1,-1 7 23,6 4 0,-5 4 198,0 1 1,-1 3 151,6 3 0,-5 5-188,-1 7 1,1 2-15,5 3 0,-1 7 319,-5 11 0,4-4 436,-3 4 0,-2-2-359,1 3 0,1-5-53,5 4 1,-5-4-553,-1-2 0,-1 1-73,1-1 0,5-6-248,-5 1 0,4-6 235,3 5 413,-1-7 0,8 4 0,2-8 0</inkml:trace>
  <inkml:trace contextRef="#ctx0" brushRef="#br0" timeOffset="2425">4650 759 8251,'-11'-7'119,"-1"-5"0,7-1-119,-7 1 0,1 4 387,-7 8 0,-7 0-37,-4 0 0,-5 10-172,-7 7 1,-1 3 63,-4 8 1,2-5 163,4 6 0,9 0-391,-4 6 0,14-1 47,4 1 1,7-6-29,10-1 1,2-1-18,4 2 0,5-4-110,12-8 0,10-5-49,7 0 0,1-9-189,-7 3 1,7-6 5,-1-6 0,0-3-156,-5-9 0,-6-7 132,0-3 0,-8-5 113,2-2 0,-12-7 74,-5-4 1,-4-4-62,-2-2 0,-4-9 142,-7-8 1,-1-6 66,-11-6 0,-2-2 231,2 8 1,2 10 95,9 13 1,-1 10 828,7 13-649,0 12 1,6 11-151,0 12 1,6 11-4,0 12 0,7 5-105,-1 7 1,9-3 148,2 8 1,6 6-185,-6 6 1,6 0-205,-6-7 1,8 1 53,-3 0 1,3 6-294,-2-1 1,4-7-105,-4-9 1,-3-5 222,3-1 0,-8-8-225,2-4 0,-3-4 21,-3-2 0,0-7-110,1-4 1,-7-4-19,1-2 1,-3-2-92,3-4 0,1 2 108,-7-7 1,5-1 112,-5-5 1,8 1 325,-3 5 0,-3-5 0,-2 5 0,1 1 222,-1-1 1,2 7-71,-2-2-190,-4-3 925,13 7 90,-6-14 0,9 14-508,-1-3 1,-5 3-107,-1 2 1,1-6-140,5 0 1,0 0-277,1 6 1,1-5-131,4-1 0,-4-8 50,4 3 0,-4 1 35,-1-1 1,3-3-12,-4-9 1,4 4-102,-9-4 1,-5 4 99,-1 1 1,-4 1 59,-2 0 0,-4 5-30,-7 1 0,-3 7 33,-15-2 0,-5 6 182,-7 6 0,-5 5-27,6 13 0,-6-5 82,6 4 0,1 4-7,10 2 1,4-3 139,8 3 1,7 0-76,5 6 1,5-1 56,5 1 0,13-6-40,11-1 0,17-6-66,6 1 0,11-6-317,0-6 1,5-3-44,1-8 0,0 0-87,0 0 0,-7-8-148,-5-3 0,-3-2-445,-2 1 1,-8-9 839,-4 4 0,-11-5 0,-4 5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39.277"/>
    </inkml:context>
    <inkml:brush xml:id="br0">
      <inkml:brushProperty name="width" value="0.17143" units="cm"/>
      <inkml:brushProperty name="height" value="0.17143" units="cm"/>
      <inkml:brushProperty name="color" value="#FFFFFF"/>
    </inkml:brush>
  </inkml:definitions>
  <inkml:trace contextRef="#ctx0" brushRef="#br0">379 68 8542,'-17'0'131,"0"0"0,5-6 290,1 0 0,-1 1-202,-5 5 0,-6 0 16,0 0 1,-8 0 138,2 0 1,-3 7-119,-3 5 1,6 3 28,0 2 0,8 1-78,-2-1 1,12 0-15,5 1 0,6 5 0,6 0 1,11-2-173,12-10 0,13 3 88,10-8 1,2-1-221,9-5 0,1 0-335,5 0 0,-8-7 242,-3-5 1,-6-5-373,-6-6 0,-10 2 248,-7-8 1,-15 2-10,-3-2 1,-17-2 97,-11 8 0,-17 0-199,-18 6 0,-2 7 116,-10 5 1,1 5-173,-6 5 1,0 5 493,0 7 0,-1 16 0,1 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47.389"/>
    </inkml:context>
    <inkml:brush xml:id="br0">
      <inkml:brushProperty name="width" value="0.17143" units="cm"/>
      <inkml:brushProperty name="height" value="0.17143" units="cm"/>
      <inkml:brushProperty name="color" value="#FFFFFF"/>
    </inkml:brush>
  </inkml:definitions>
  <inkml:trace contextRef="#ctx0" brushRef="#br0">1 1 7664,'0'9'573,"0"7"-359,0-5 0,6 6-66,-1 6 0,9 6 183,-3 12 1,7 3-108,5 8 1,-2 2-41,8 3 1,-2 5-112,1 7 1,5-6-5,-4 1 1,-2-9-6,2 3 0,-2-6-243,1-6 0,-5-6-7,-11-11 1,1-4 131,-7-8-245,8 1 165,-12-9 136,5-9 1,-7-15-72,0-8 1,0-6 8,0 6 0,0-8-11,0 2 0,0-3 55,0-3 0,0 1-84,0-1 0,0 0 56,0 1 0,2 5 247,4 0 1,-2 8-22,7-2 1,1 10-16,5 1 1,0 8-59,1-2 0,-1 6 155,0 6 1,8 4-10,4 7 1,4 2-90,1 4 1,1 4 148,0 8 0,-1-1-99,1 1 0,-1 2-149,1 3 1,-8-4 36,-4 5 1,2-5-151,-2-1 0,-2-6 47,-9 0 1,1-8-219,-7 2 0,0-10-110,-6-1-175,0-8-261,0 3 0,0-9 301,0-3 0,0-5-692,0-7 0,0-1 204,0 1 950,0-8 0,0-2 0,0-7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47.706"/>
    </inkml:context>
    <inkml:brush xml:id="br0">
      <inkml:brushProperty name="width" value="0.17143" units="cm"/>
      <inkml:brushProperty name="height" value="0.17143" units="cm"/>
      <inkml:brushProperty name="color" value="#FFFFFF"/>
    </inkml:brush>
  </inkml:definitions>
  <inkml:trace contextRef="#ctx0" brushRef="#br0">53 294 8093,'-6'12'0,"0"-1"0,-2-5 36,3 5 1,3 1-24,-4 5 0,2-5 370,-2-1 0,4 1 106,-3 5 0,3 0 98,2 1 0,2-1-188,3 0 1,5-1 19,7-5 0,8 5-301,4-5 0,4-3 74,1-2 0,3-5-387,3-1 0,1 0 220,10 0 0,-10-1-555,5-5 0,-4-6 151,-7-11 0,1 2-62,-13-8 1,-2 0 190,-9-5 0,-4-1 129,-8 1 1,-10-7-152,-7 1 1,-2-6 99,-10 5 0,2 1-41,-2 6 1,-4 7 90,5 4 0,-3 5-237,2 7 1,4 3-497,8 8 855,-1 0 0,9 0 0,1 8 0,8 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48.306"/>
    </inkml:context>
    <inkml:brush xml:id="br0">
      <inkml:brushProperty name="width" value="0.17143" units="cm"/>
      <inkml:brushProperty name="height" value="0.17143" units="cm"/>
      <inkml:brushProperty name="color" value="#FFFFFF"/>
    </inkml:brush>
  </inkml:definitions>
  <inkml:trace contextRef="#ctx0" brushRef="#br0">18 293 8090,'-2'17'0,"-2"2"114,-1 4 0,-1-3 285,6 3 1,0-2-132,0 2 0,6-2-33,-1 8 1,7-8-97,-6 2 0,5-4 383,-5-1-358,7-1 199,-3-7-103,7-3 1,-5-9-261,-1-3 1,-7-11-333,2-7 0,-2-8 194,1 3 1,-3-5 70,4-2 0,-2-1 96,2-5 0,-4 5-289,3-4 1,-1-3-419,2 3 1,-4 2 463,4 9 1,1-2 103,-1 8 1,6 0 55,-7 6 214,9 7 1,-4 4 179,7 12 1,-6 5-133,1 13 0,-2 2-4,1 9 1,4 0 41,-3-1 1,-2 1 35,1-1 0,-7-5-183,2 0 0,1-2-66,-1 2 1,0 1-206,-6-6 247,8-1-174,-6-6 100,5-8 305,-7-1-405,0-23 1,0 1-209,0-14 1,0 1 234,0-2 1,2-4 56,4 4 1,-4-9-759,4-2 0,3-1 320,3 7 1,-3 5 374,3 0 0,-1 2-75,7-2 0,-7 10 222,1 7 1,-1 9 111,7-3 1,-1 6 175,0 6 0,-5 5-29,-1 12 1,1 2 177,5 4 1,-5 4-168,-1-4 0,-5 3-31,5 3 0,-7-1-426,2 1 0,2-6 89,-3 0 1,1-8-127,-6 2 0,0-4-693,0-2-675,0 1 1053,0-9 470,0-1 0,8-8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55.890"/>
    </inkml:context>
    <inkml:brush xml:id="br0">
      <inkml:brushProperty name="width" value="0.17143" units="cm"/>
      <inkml:brushProperty name="height" value="0.17143" units="cm"/>
      <inkml:brushProperty name="color" value="#FFFFFF"/>
    </inkml:brush>
  </inkml:definitions>
  <inkml:trace contextRef="#ctx0" brushRef="#br0">363 190 7837,'0'12'202,"0"-1"1,0-5 358,0 6 0,-2-6-223,-3 5 0,1 1-126,-8 5 1,1-6 180,-7 1 1,1-1-69,0 7 1,0 5-137,-1 0 1,1 0 33,0-6 1,-1 6-167,1 0 0,6 0-59,-1-5 0,8-1-193,-2 0 0,5 1-462,1-1-1022,0-8-516,0-1 1092,0-8 1103,7 0 0,3-8 0,7-1 0</inkml:trace>
  <inkml:trace contextRef="#ctx0" brushRef="#br0" timeOffset="225">277 121 7837,'17'0'1376,"0"0"-1312,-7 0 315,5 0 172,-13 8-299,14 2 1,-9 7 84,5 0 0,3 0-81,-3 1 0,3 5-127,2 0 1,3 6-122,3-6 1,-2 7-22,8-1 1,-2-2-265,1 2 1,3-2 150,-8 2 0,2 1-54,-2-6 0,-4-1-548,5-6 1,-7 0 316,-6 0 0,3-5-1428,-8 0 1839,-1-9 0,-12 5 0,-3-8 0</inkml:trace>
  <inkml:trace contextRef="#ctx0" brushRef="#br0" timeOffset="418">69 588 7837,'-27'0'57,"4"2"315,12 4-215,3-4 0,10 5-81,4-7 0,5 0 79,12 0 1,4-1 54,8-5 1,1 4-172,5-4 0,1 2 97,4-2 1,4 5-142,-4-5 1,6-2 79,6 2 1,-4-5-494,3 5 1,-11 0 42,-5 6 1,-7-2 374,-5-3 0,4 3 0,-6-6 0</inkml:trace>
  <inkml:trace contextRef="#ctx0" brushRef="#br0" timeOffset="786">986 225 7848,'6'12'472,"-1"-1"-261,1 1 1,-6-1 112,0 1 0,0-7 293,0 7-197,0-1 1,-6 7-118,1-1 0,-3 0 32,2 1 0,2 5-185,-7 0 0,5 2 12,-5-2 1,5-2 62,-6 8 0,6-8-183,-5 2 1,5-4-1027,-5-2 0,7 1-472,-2-1-409,-4 0 1211,9-7 654,-7-2 0,0-8 0,-1 0 0</inkml:trace>
  <inkml:trace contextRef="#ctx0" brushRef="#br0" timeOffset="1028">917 139 7848,'0'11'-643,"0"1"0,2-7 321,3 7 0,-3-6 1348,4 5 0,4-5-407,1 5 0,5-5-150,1 6 0,6-1 1,0 7 1,10-1 4,1 0 0,1 0-269,5 1 1,2-1-27,-1 0 1,5 6-59,-6 0 0,6 1 89,-5-7 1,-7 0-392,-5 0 1,-2 1 178,2-1 1,-4-5-1816,-8-1 203,0-7-468,-7 11 2081,-2-13 0,-8-2 0,0-9 0</inkml:trace>
  <inkml:trace contextRef="#ctx0" brushRef="#br0" timeOffset="1287">1453 0 7848,'-10'8'502,"-5"-6"0,13 13-94,-4-3 1,4 3-106,2 2 1,0 3 148,0 3 0,0-2-43,0 8 0,0-1-118,0 7 0,0 5-66,0 1 1,2-1-1,4-5 0,-4 1-113,4 4 1,1-3-216,-1 3 1,2-9-443,-3-2 0,-3-8 380,4 2 1,2-4-771,-2-1 1,1-9 267,-1-3 0,-2-4-465,7-2 1132,-7 0 0,12-8 0,-7-1 0</inkml:trace>
  <inkml:trace contextRef="#ctx0" brushRef="#br0" timeOffset="1812">1920 173 7847,'0'23'0,"0"0"0,0 2 233,0-2 0,-8-4 397,-4 5 0,-3 2-118,-2 3 1,5-2 41,1 2 0,-1-8-92,-5 2 0,5 2-118,1-2 0,5 0-270,-5-5 1,7-7 172,-2 1-132,4-9 51,2 5-358,0-8 10,8-15 1,-4 3-273,7-11 0,-7-4-45,2-2 1,1-3 186,-1-3 1,2 1-219,-2-1 1,-3-5 222,9-1 0,-6 1 123,5 5 0,-5 1 20,6-1 0,-7 8 99,7 4 1,-6-2 65,5 2 0,-5 8 334,5 9 1,-5 4 212,6 2 1,-6 2-277,5 4 1,1 9 121,5 8 1,0 8-74,0-2 1,1 4-4,-1 1 0,6 1-117,0-1 0,6 1-50,-6-1 0,8 3 65,-2 3 0,3-3-37,3 3 1,-1-3-64,1-3 1,0-5 52,-1 0 0,-1-2-187,-4 2 114,3-4 1,-14-14-373,-1 1 237,-7-8 0,-20 1 158,-7-10 0,-10-5-70,-14-7 1,-10-1-4,-13 1 0,-11 6 350,-6-1 1,-9 8-486,-2-2 0,41 6 0,0 0 103,-1 2 0,0 2 1,1 3-1,-1 3-10,-3 4 1,0 1-1,1 4 1,0 1-204,5-1 0,0 2 199,-1 2 0,2 2 0,-23 21 0,0 12 0,12 5 0,9 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5:16:59.311"/>
    </inkml:context>
    <inkml:brush xml:id="br0">
      <inkml:brushProperty name="width" value="0.17143" units="cm"/>
      <inkml:brushProperty name="height" value="0.17143" units="cm"/>
      <inkml:brushProperty name="color" value="#FFFFFF"/>
    </inkml:brush>
  </inkml:definitions>
  <inkml:trace contextRef="#ctx0" brushRef="#br0">0 381 7778,'27'0'-265,"6"0"-33,-4 0 0,4 0 431,1 0 0,8 0 479,4 0 1,20-7-289,9-5 1,17 3-579,-41 3 1,2 0-1,4 1 1,1-1 301,7-3 1,3 0 0,2 0 0,2 1-196,7-1 0,3 1 0,5-1 0,1 0 233,7 1 1,0-1 0,1 0 0,0 1-297,-29 2 1,0 0-1,1 0 1,2 0-1,0 0 1,2-1 290,2 0 1,1-1 0,0 0-1,3 2 1,1-1 0,1 1-1,4-2 0,1 0 0,-1 1 0,-1 0 0,0 1 1,1 0 52,4 0 1,0 0-1,1 0 1,4 1 0,0-1-1,2 0-289,-21 2 0,1-1 0,0 1 1,1 0-1,1 0 0,1 0 1,1 0-1,0 0 209,2 1 1,2 1 0,-1-1 0,0 0-1,-2 0 1,0-1 0,-1 0 0,1 1-170,3 1 0,1 1 1,0 0-1,0 0 0,-1-1 1,1 0-1,0 1 1,1 0 168,1 1 0,0 0 0,1 0 1,0 0-1,1 0 0,1 0 1,0 0-1,0 0-42,3 0 0,1 0 0,-1 0 0,0 0 1,-3 0-1,-1 1 0,0-1 0,1 1-93,0 0 0,0 0 0,1 1 0,-1 0 1,-1 0-1,1 0 0,-1 0 0,1 1 91,1 1 1,1 0-1,0 1 1,0 0 0,0-1-1,0 0 1,0 1-1,1-1-8,0 0 0,1 0 0,-1 1 1,0-1-1,-4 1 0,0-1 0,0 1 1,-1 0-78,1 1 1,0 0-1,0 0 1,0-1 0,0 1-1,0-1 1,0 0 0,0 1 57,1 0 1,0 2 0,1-1 0,-1 0 0,-2-1 0,0-1 0,0 0 0,0 0-28,0 1 0,0 0 0,-1 0 0,0 0 0,-7 0 0,-1 0 0,0 0 0,0 1-16,-1-2 0,0 1 1,-1 0-1,-1 0 1,19 2-1,-1 0 0,-1 1 73,-1-1 0,-1 0 1,0-1-1,-4-2 1,-1-1-1,-1 0 40,0 2 0,-1 0 0,-2-1 0,-6 0 0,-2-1 0,-2 1 24,-2 0 1,-2 2-1,-1-2 1,25 1 0,-3 0 282,-6 0 0,-3-1 0,-7-3 1,-2 0-192,-2 1 1,-3 0-1,-9 1 1,-3-1 1192,45 3 1,-9 2-989,-8-2 0,-12-4 58,-12 3-432,-11-3 0,-9 4 0,-8 0 0,0 0 0</inkml:trace>
  <inkml:trace contextRef="#ctx0" brushRef="#br0" timeOffset="131">14211 433 7778,'-19'-2'1887,"-4"-3"0,4 3-1199,-4-4 0,3 4-894,3 2 0,0 0-99,0 0 1,1-2-484,5-4 248,-12 4 1,11-5-979,-11 7 1518,11 0 0,-11 0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8.093"/>
    </inkml:context>
    <inkml:brush xml:id="br0">
      <inkml:brushProperty name="width" value="0.17143" units="cm"/>
      <inkml:brushProperty name="height" value="0.17143" units="cm"/>
      <inkml:brushProperty name="color" value="#E71224"/>
    </inkml:brush>
  </inkml:definitions>
  <inkml:trace contextRef="#ctx0" brushRef="#br0">68 156 7691,'-18'-7'516,"1"-1"863,0-3-1257,7-5 0,4 14-446,12-4 1,6 5 322,11 1 1,11 0 40,12 0 0,6-2 132,6-4 1,5 4-32,12-4 1,4 2-331,8-1 1,1 3 326,4-4 1,-2-2-443,8 2 0,-9-5-92,-3 5 0,-15 0-87,-13 6 0,-10-5-768,-2-1 667,-15 0 584,2 6 0,-24-8 0,-1-1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8.625"/>
    </inkml:context>
    <inkml:brush xml:id="br0">
      <inkml:brushProperty name="width" value="0.17143" units="cm"/>
      <inkml:brushProperty name="height" value="0.17143" units="cm"/>
      <inkml:brushProperty name="color" value="#E71224"/>
    </inkml:brush>
  </inkml:definitions>
  <inkml:trace contextRef="#ctx0" brushRef="#br0">208 105 7691,'-17'50'0,"0"-4"462,0-6 1,-1-1-73,1 1 0,7-4-184,5 5 0,-3-7 41,2-5 0,-2 2 402,3-8-218,3 0 24,-6-13-416,8-3 127,0-7-272,8-23 1,-1 8 95,5-20 1,1 5-293,-7-5 0,6 0 154,-7 1 1,3-1-66,-2 1 1,-4-1 87,4 0 1,-4 3 86,-2 3 0,1 2 91,5 4 0,-4 4-105,4-4 0,-2 4 209,1 1-129,-3 9 0,14 1 156,-5 8 1,5 8-16,1 3 1,2 12-97,4 6 1,-2 4-66,8 1 0,0 1 0,6-1 1,-1 1 8,1 0 0,-1-1-105,1 1 0,0-6 8,-1-1 0,1-6 47,-1 1 0,-7-4-191,-4-2 0,-9-5-134,-3-1 199,-7-7 0,2 4 142,-12-8 1,-9 0 126,-8 0 1,-14 0-24,3 0 1,-13 0 247,1 0 0,-4 0 126,-2 0 1,1 0-177,-1 0 0,0 0-267,0 0 0,6 5 119,0 1 0,7 0-484,-1-6 0,11 0-184,6 0-169,12 0 196,3 0 0,23-2-468,8-4 1,10-3 971,7-9 0,12 1 0,10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9T04:23:28.909"/>
    </inkml:context>
    <inkml:brush xml:id="br0">
      <inkml:brushProperty name="width" value="0.17143" units="cm"/>
      <inkml:brushProperty name="height" value="0.17143" units="cm"/>
      <inkml:brushProperty name="color" value="#E71224"/>
    </inkml:brush>
  </inkml:definitions>
  <inkml:trace contextRef="#ctx0" brushRef="#br0">554 1 7690,'-27'0'293,"4"0"0,2 6 477,-2 0 1,-2 1-631,-4-1 0,-6 4 53,1 7 1,-3 0 24,-9 0 1,6 6-25,-6 1 0,7 6 321,-1-1 1,11 2-89,6-2 0,6 3-33,5-3 1,4-4-221,8-2 0,10-4-138,7-1 1,8-1-110,10 0 1,1-7 106,5-4 1,-3-4-458,8-2 1,0 0 197,6 0 1,-6 0-542,1 0 0,-7-8 79,6-4 1,-8-3-114,3-2 1,-5-1 266,-1 1 1,-8-8-95,-4-4 0,-4-3 627,-2-3 0,-7-15 0,-2-4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46FC7-B2D6-BB44-8F3D-3C0A73080289}" type="datetimeFigureOut">
              <a:rPr lang="en-US" smtClean="0"/>
              <a:t>5/8/24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8CC96-B07A-FF41-BD2C-BF82707A1926}" type="slidenum">
              <a:rPr lang="en-US" smtClean="0"/>
              <a:t>‹#›</a:t>
            </a:fld>
            <a:endParaRPr lang="en-US"/>
          </a:p>
        </p:txBody>
      </p:sp>
    </p:spTree>
    <p:extLst>
      <p:ext uri="{BB962C8B-B14F-4D97-AF65-F5344CB8AC3E}">
        <p14:creationId xmlns:p14="http://schemas.microsoft.com/office/powerpoint/2010/main" val="1489167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8CC96-B07A-FF41-BD2C-BF82707A1926}" type="slidenum">
              <a:rPr lang="en-US" smtClean="0"/>
              <a:t>1</a:t>
            </a:fld>
            <a:endParaRPr lang="en-US"/>
          </a:p>
        </p:txBody>
      </p:sp>
    </p:spTree>
    <p:extLst>
      <p:ext uri="{BB962C8B-B14F-4D97-AF65-F5344CB8AC3E}">
        <p14:creationId xmlns:p14="http://schemas.microsoft.com/office/powerpoint/2010/main" val="94340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E8CC96-B07A-FF41-BD2C-BF82707A1926}" type="slidenum">
              <a:rPr lang="en-US" smtClean="0"/>
              <a:t>3</a:t>
            </a:fld>
            <a:endParaRPr lang="en-US"/>
          </a:p>
        </p:txBody>
      </p:sp>
    </p:spTree>
    <p:extLst>
      <p:ext uri="{BB962C8B-B14F-4D97-AF65-F5344CB8AC3E}">
        <p14:creationId xmlns:p14="http://schemas.microsoft.com/office/powerpoint/2010/main" val="3332112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0E8CC96-B07A-FF41-BD2C-BF82707A1926}" type="slidenum">
              <a:rPr lang="en-US" smtClean="0"/>
              <a:t>7</a:t>
            </a:fld>
            <a:endParaRPr lang="en-US"/>
          </a:p>
        </p:txBody>
      </p:sp>
    </p:spTree>
    <p:extLst>
      <p:ext uri="{BB962C8B-B14F-4D97-AF65-F5344CB8AC3E}">
        <p14:creationId xmlns:p14="http://schemas.microsoft.com/office/powerpoint/2010/main" val="3494874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E8CC96-B07A-FF41-BD2C-BF82707A1926}" type="slidenum">
              <a:rPr lang="en-US" smtClean="0"/>
              <a:t>12</a:t>
            </a:fld>
            <a:endParaRPr lang="en-US"/>
          </a:p>
        </p:txBody>
      </p:sp>
    </p:spTree>
    <p:extLst>
      <p:ext uri="{BB962C8B-B14F-4D97-AF65-F5344CB8AC3E}">
        <p14:creationId xmlns:p14="http://schemas.microsoft.com/office/powerpoint/2010/main" val="1893399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39DF4-BFA7-9481-CE72-F26BC3D452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T"/>
          </a:p>
        </p:txBody>
      </p:sp>
      <p:sp>
        <p:nvSpPr>
          <p:cNvPr id="3" name="Subtitle 2">
            <a:extLst>
              <a:ext uri="{FF2B5EF4-FFF2-40B4-BE49-F238E27FC236}">
                <a16:creationId xmlns:a16="http://schemas.microsoft.com/office/drawing/2014/main" id="{55C82922-3C1B-547D-232D-AABE489053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T"/>
          </a:p>
        </p:txBody>
      </p:sp>
      <p:sp>
        <p:nvSpPr>
          <p:cNvPr id="4" name="Date Placeholder 3">
            <a:extLst>
              <a:ext uri="{FF2B5EF4-FFF2-40B4-BE49-F238E27FC236}">
                <a16:creationId xmlns:a16="http://schemas.microsoft.com/office/drawing/2014/main" id="{931592AC-888F-0E8E-9C3C-49738374E32A}"/>
              </a:ext>
            </a:extLst>
          </p:cNvPr>
          <p:cNvSpPr>
            <a:spLocks noGrp="1"/>
          </p:cNvSpPr>
          <p:nvPr>
            <p:ph type="dt" sz="half" idx="10"/>
          </p:nvPr>
        </p:nvSpPr>
        <p:spPr/>
        <p:txBody>
          <a:bodyPr/>
          <a:lstStyle/>
          <a:p>
            <a:fld id="{1F844FCA-E1A3-0143-B5F6-DB86553CB04E}" type="datetimeFigureOut">
              <a:rPr lang="en-GT" smtClean="0"/>
              <a:t>5/8/24</a:t>
            </a:fld>
            <a:endParaRPr lang="en-GT"/>
          </a:p>
        </p:txBody>
      </p:sp>
      <p:sp>
        <p:nvSpPr>
          <p:cNvPr id="5" name="Footer Placeholder 4">
            <a:extLst>
              <a:ext uri="{FF2B5EF4-FFF2-40B4-BE49-F238E27FC236}">
                <a16:creationId xmlns:a16="http://schemas.microsoft.com/office/drawing/2014/main" id="{D596E0D9-48F6-10F6-6517-A260A6EC6593}"/>
              </a:ext>
            </a:extLst>
          </p:cNvPr>
          <p:cNvSpPr>
            <a:spLocks noGrp="1"/>
          </p:cNvSpPr>
          <p:nvPr>
            <p:ph type="ftr" sz="quarter" idx="11"/>
          </p:nvPr>
        </p:nvSpPr>
        <p:spPr/>
        <p:txBody>
          <a:bodyPr/>
          <a:lstStyle/>
          <a:p>
            <a:endParaRPr lang="en-GT"/>
          </a:p>
        </p:txBody>
      </p:sp>
      <p:sp>
        <p:nvSpPr>
          <p:cNvPr id="6" name="Slide Number Placeholder 5">
            <a:extLst>
              <a:ext uri="{FF2B5EF4-FFF2-40B4-BE49-F238E27FC236}">
                <a16:creationId xmlns:a16="http://schemas.microsoft.com/office/drawing/2014/main" id="{95A9A68B-8690-3BC0-EFC9-5EC7779F7D1C}"/>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85659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6EC6-7837-0480-DEB6-1F69F8180629}"/>
              </a:ext>
            </a:extLst>
          </p:cNvPr>
          <p:cNvSpPr>
            <a:spLocks noGrp="1"/>
          </p:cNvSpPr>
          <p:nvPr>
            <p:ph type="title"/>
          </p:nvPr>
        </p:nvSpPr>
        <p:spPr/>
        <p:txBody>
          <a:bodyPr/>
          <a:lstStyle/>
          <a:p>
            <a:r>
              <a:rPr lang="en-US"/>
              <a:t>Click to edit Master title style</a:t>
            </a:r>
            <a:endParaRPr lang="en-GT"/>
          </a:p>
        </p:txBody>
      </p:sp>
      <p:sp>
        <p:nvSpPr>
          <p:cNvPr id="3" name="Vertical Text Placeholder 2">
            <a:extLst>
              <a:ext uri="{FF2B5EF4-FFF2-40B4-BE49-F238E27FC236}">
                <a16:creationId xmlns:a16="http://schemas.microsoft.com/office/drawing/2014/main" id="{780927C3-FB43-4934-95BC-A15037859D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Date Placeholder 3">
            <a:extLst>
              <a:ext uri="{FF2B5EF4-FFF2-40B4-BE49-F238E27FC236}">
                <a16:creationId xmlns:a16="http://schemas.microsoft.com/office/drawing/2014/main" id="{A1E50E3E-8329-96B4-15A7-96B7380E17C4}"/>
              </a:ext>
            </a:extLst>
          </p:cNvPr>
          <p:cNvSpPr>
            <a:spLocks noGrp="1"/>
          </p:cNvSpPr>
          <p:nvPr>
            <p:ph type="dt" sz="half" idx="10"/>
          </p:nvPr>
        </p:nvSpPr>
        <p:spPr/>
        <p:txBody>
          <a:bodyPr/>
          <a:lstStyle/>
          <a:p>
            <a:fld id="{1F844FCA-E1A3-0143-B5F6-DB86553CB04E}" type="datetimeFigureOut">
              <a:rPr lang="en-GT" smtClean="0"/>
              <a:t>5/8/24</a:t>
            </a:fld>
            <a:endParaRPr lang="en-GT"/>
          </a:p>
        </p:txBody>
      </p:sp>
      <p:sp>
        <p:nvSpPr>
          <p:cNvPr id="5" name="Footer Placeholder 4">
            <a:extLst>
              <a:ext uri="{FF2B5EF4-FFF2-40B4-BE49-F238E27FC236}">
                <a16:creationId xmlns:a16="http://schemas.microsoft.com/office/drawing/2014/main" id="{7CB726FF-03F1-6C9A-574C-6177EA71DBC6}"/>
              </a:ext>
            </a:extLst>
          </p:cNvPr>
          <p:cNvSpPr>
            <a:spLocks noGrp="1"/>
          </p:cNvSpPr>
          <p:nvPr>
            <p:ph type="ftr" sz="quarter" idx="11"/>
          </p:nvPr>
        </p:nvSpPr>
        <p:spPr/>
        <p:txBody>
          <a:bodyPr/>
          <a:lstStyle/>
          <a:p>
            <a:endParaRPr lang="en-GT"/>
          </a:p>
        </p:txBody>
      </p:sp>
      <p:sp>
        <p:nvSpPr>
          <p:cNvPr id="6" name="Slide Number Placeholder 5">
            <a:extLst>
              <a:ext uri="{FF2B5EF4-FFF2-40B4-BE49-F238E27FC236}">
                <a16:creationId xmlns:a16="http://schemas.microsoft.com/office/drawing/2014/main" id="{E24A7E70-176A-0894-F3CF-FF7EDF41163E}"/>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3948709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7FBA3-88BA-E180-7995-C3670DFBBA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T"/>
          </a:p>
        </p:txBody>
      </p:sp>
      <p:sp>
        <p:nvSpPr>
          <p:cNvPr id="3" name="Vertical Text Placeholder 2">
            <a:extLst>
              <a:ext uri="{FF2B5EF4-FFF2-40B4-BE49-F238E27FC236}">
                <a16:creationId xmlns:a16="http://schemas.microsoft.com/office/drawing/2014/main" id="{4E651DE6-E6B2-6603-EE12-F8A28BE96B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Date Placeholder 3">
            <a:extLst>
              <a:ext uri="{FF2B5EF4-FFF2-40B4-BE49-F238E27FC236}">
                <a16:creationId xmlns:a16="http://schemas.microsoft.com/office/drawing/2014/main" id="{2BB5A2F4-B146-D8D3-5431-EBEBC45D6626}"/>
              </a:ext>
            </a:extLst>
          </p:cNvPr>
          <p:cNvSpPr>
            <a:spLocks noGrp="1"/>
          </p:cNvSpPr>
          <p:nvPr>
            <p:ph type="dt" sz="half" idx="10"/>
          </p:nvPr>
        </p:nvSpPr>
        <p:spPr/>
        <p:txBody>
          <a:bodyPr/>
          <a:lstStyle/>
          <a:p>
            <a:fld id="{1F844FCA-E1A3-0143-B5F6-DB86553CB04E}" type="datetimeFigureOut">
              <a:rPr lang="en-GT" smtClean="0"/>
              <a:t>5/8/24</a:t>
            </a:fld>
            <a:endParaRPr lang="en-GT"/>
          </a:p>
        </p:txBody>
      </p:sp>
      <p:sp>
        <p:nvSpPr>
          <p:cNvPr id="5" name="Footer Placeholder 4">
            <a:extLst>
              <a:ext uri="{FF2B5EF4-FFF2-40B4-BE49-F238E27FC236}">
                <a16:creationId xmlns:a16="http://schemas.microsoft.com/office/drawing/2014/main" id="{E481940E-BFF2-BBA3-D86D-FFE8F3F187BA}"/>
              </a:ext>
            </a:extLst>
          </p:cNvPr>
          <p:cNvSpPr>
            <a:spLocks noGrp="1"/>
          </p:cNvSpPr>
          <p:nvPr>
            <p:ph type="ftr" sz="quarter" idx="11"/>
          </p:nvPr>
        </p:nvSpPr>
        <p:spPr/>
        <p:txBody>
          <a:bodyPr/>
          <a:lstStyle/>
          <a:p>
            <a:endParaRPr lang="en-GT"/>
          </a:p>
        </p:txBody>
      </p:sp>
      <p:sp>
        <p:nvSpPr>
          <p:cNvPr id="6" name="Slide Number Placeholder 5">
            <a:extLst>
              <a:ext uri="{FF2B5EF4-FFF2-40B4-BE49-F238E27FC236}">
                <a16:creationId xmlns:a16="http://schemas.microsoft.com/office/drawing/2014/main" id="{EA39DB33-B8A4-E55D-DF8A-3AC15BE47E30}"/>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386287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0D28-775E-A4F9-4C9C-874EC64FEB78}"/>
              </a:ext>
            </a:extLst>
          </p:cNvPr>
          <p:cNvSpPr>
            <a:spLocks noGrp="1"/>
          </p:cNvSpPr>
          <p:nvPr>
            <p:ph type="title"/>
          </p:nvPr>
        </p:nvSpPr>
        <p:spPr/>
        <p:txBody>
          <a:bodyPr/>
          <a:lstStyle/>
          <a:p>
            <a:r>
              <a:rPr lang="en-US"/>
              <a:t>Click to edit Master title style</a:t>
            </a:r>
            <a:endParaRPr lang="en-GT"/>
          </a:p>
        </p:txBody>
      </p:sp>
      <p:sp>
        <p:nvSpPr>
          <p:cNvPr id="3" name="Content Placeholder 2">
            <a:extLst>
              <a:ext uri="{FF2B5EF4-FFF2-40B4-BE49-F238E27FC236}">
                <a16:creationId xmlns:a16="http://schemas.microsoft.com/office/drawing/2014/main" id="{7D6B4965-426F-8CFC-BE59-DA55C01B63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Date Placeholder 3">
            <a:extLst>
              <a:ext uri="{FF2B5EF4-FFF2-40B4-BE49-F238E27FC236}">
                <a16:creationId xmlns:a16="http://schemas.microsoft.com/office/drawing/2014/main" id="{02EFA04B-E497-CED6-C341-049A29C5C844}"/>
              </a:ext>
            </a:extLst>
          </p:cNvPr>
          <p:cNvSpPr>
            <a:spLocks noGrp="1"/>
          </p:cNvSpPr>
          <p:nvPr>
            <p:ph type="dt" sz="half" idx="10"/>
          </p:nvPr>
        </p:nvSpPr>
        <p:spPr/>
        <p:txBody>
          <a:bodyPr/>
          <a:lstStyle/>
          <a:p>
            <a:fld id="{1F844FCA-E1A3-0143-B5F6-DB86553CB04E}" type="datetimeFigureOut">
              <a:rPr lang="en-GT" smtClean="0"/>
              <a:t>5/8/24</a:t>
            </a:fld>
            <a:endParaRPr lang="en-GT"/>
          </a:p>
        </p:txBody>
      </p:sp>
      <p:sp>
        <p:nvSpPr>
          <p:cNvPr id="5" name="Footer Placeholder 4">
            <a:extLst>
              <a:ext uri="{FF2B5EF4-FFF2-40B4-BE49-F238E27FC236}">
                <a16:creationId xmlns:a16="http://schemas.microsoft.com/office/drawing/2014/main" id="{121BAEFE-352F-6CAC-F5C6-E0593D26B233}"/>
              </a:ext>
            </a:extLst>
          </p:cNvPr>
          <p:cNvSpPr>
            <a:spLocks noGrp="1"/>
          </p:cNvSpPr>
          <p:nvPr>
            <p:ph type="ftr" sz="quarter" idx="11"/>
          </p:nvPr>
        </p:nvSpPr>
        <p:spPr/>
        <p:txBody>
          <a:bodyPr/>
          <a:lstStyle/>
          <a:p>
            <a:endParaRPr lang="en-GT"/>
          </a:p>
        </p:txBody>
      </p:sp>
      <p:sp>
        <p:nvSpPr>
          <p:cNvPr id="6" name="Slide Number Placeholder 5">
            <a:extLst>
              <a:ext uri="{FF2B5EF4-FFF2-40B4-BE49-F238E27FC236}">
                <a16:creationId xmlns:a16="http://schemas.microsoft.com/office/drawing/2014/main" id="{D104CB70-7044-5941-544B-7740C1C77B39}"/>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978176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220BB-263B-85BD-A8AE-0267C26DDB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T"/>
          </a:p>
        </p:txBody>
      </p:sp>
      <p:sp>
        <p:nvSpPr>
          <p:cNvPr id="3" name="Text Placeholder 2">
            <a:extLst>
              <a:ext uri="{FF2B5EF4-FFF2-40B4-BE49-F238E27FC236}">
                <a16:creationId xmlns:a16="http://schemas.microsoft.com/office/drawing/2014/main" id="{8A58F8B0-5997-8896-E9EC-E7E490710E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0518EA-D580-8889-CE42-EB33FE847A89}"/>
              </a:ext>
            </a:extLst>
          </p:cNvPr>
          <p:cNvSpPr>
            <a:spLocks noGrp="1"/>
          </p:cNvSpPr>
          <p:nvPr>
            <p:ph type="dt" sz="half" idx="10"/>
          </p:nvPr>
        </p:nvSpPr>
        <p:spPr/>
        <p:txBody>
          <a:bodyPr/>
          <a:lstStyle/>
          <a:p>
            <a:fld id="{1F844FCA-E1A3-0143-B5F6-DB86553CB04E}" type="datetimeFigureOut">
              <a:rPr lang="en-GT" smtClean="0"/>
              <a:t>5/8/24</a:t>
            </a:fld>
            <a:endParaRPr lang="en-GT"/>
          </a:p>
        </p:txBody>
      </p:sp>
      <p:sp>
        <p:nvSpPr>
          <p:cNvPr id="5" name="Footer Placeholder 4">
            <a:extLst>
              <a:ext uri="{FF2B5EF4-FFF2-40B4-BE49-F238E27FC236}">
                <a16:creationId xmlns:a16="http://schemas.microsoft.com/office/drawing/2014/main" id="{A1E84B5F-4784-D9CD-71EA-44642C65F633}"/>
              </a:ext>
            </a:extLst>
          </p:cNvPr>
          <p:cNvSpPr>
            <a:spLocks noGrp="1"/>
          </p:cNvSpPr>
          <p:nvPr>
            <p:ph type="ftr" sz="quarter" idx="11"/>
          </p:nvPr>
        </p:nvSpPr>
        <p:spPr/>
        <p:txBody>
          <a:bodyPr/>
          <a:lstStyle/>
          <a:p>
            <a:endParaRPr lang="en-GT"/>
          </a:p>
        </p:txBody>
      </p:sp>
      <p:sp>
        <p:nvSpPr>
          <p:cNvPr id="6" name="Slide Number Placeholder 5">
            <a:extLst>
              <a:ext uri="{FF2B5EF4-FFF2-40B4-BE49-F238E27FC236}">
                <a16:creationId xmlns:a16="http://schemas.microsoft.com/office/drawing/2014/main" id="{10FF755E-680E-73FF-F268-213093BAAE97}"/>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3317718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B63E-42C7-192D-1EA9-5E573F67408C}"/>
              </a:ext>
            </a:extLst>
          </p:cNvPr>
          <p:cNvSpPr>
            <a:spLocks noGrp="1"/>
          </p:cNvSpPr>
          <p:nvPr>
            <p:ph type="title"/>
          </p:nvPr>
        </p:nvSpPr>
        <p:spPr/>
        <p:txBody>
          <a:bodyPr/>
          <a:lstStyle/>
          <a:p>
            <a:r>
              <a:rPr lang="en-US"/>
              <a:t>Click to edit Master title style</a:t>
            </a:r>
            <a:endParaRPr lang="en-GT"/>
          </a:p>
        </p:txBody>
      </p:sp>
      <p:sp>
        <p:nvSpPr>
          <p:cNvPr id="3" name="Content Placeholder 2">
            <a:extLst>
              <a:ext uri="{FF2B5EF4-FFF2-40B4-BE49-F238E27FC236}">
                <a16:creationId xmlns:a16="http://schemas.microsoft.com/office/drawing/2014/main" id="{63E4E9E3-70A0-859D-A293-94B43DA970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Content Placeholder 3">
            <a:extLst>
              <a:ext uri="{FF2B5EF4-FFF2-40B4-BE49-F238E27FC236}">
                <a16:creationId xmlns:a16="http://schemas.microsoft.com/office/drawing/2014/main" id="{D07ACE5C-D9A9-ACFD-ACC8-CD0BB2B589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5" name="Date Placeholder 4">
            <a:extLst>
              <a:ext uri="{FF2B5EF4-FFF2-40B4-BE49-F238E27FC236}">
                <a16:creationId xmlns:a16="http://schemas.microsoft.com/office/drawing/2014/main" id="{952A9598-EEAD-8A39-AF25-B32C7FE589C0}"/>
              </a:ext>
            </a:extLst>
          </p:cNvPr>
          <p:cNvSpPr>
            <a:spLocks noGrp="1"/>
          </p:cNvSpPr>
          <p:nvPr>
            <p:ph type="dt" sz="half" idx="10"/>
          </p:nvPr>
        </p:nvSpPr>
        <p:spPr/>
        <p:txBody>
          <a:bodyPr/>
          <a:lstStyle/>
          <a:p>
            <a:fld id="{1F844FCA-E1A3-0143-B5F6-DB86553CB04E}" type="datetimeFigureOut">
              <a:rPr lang="en-GT" smtClean="0"/>
              <a:t>5/8/24</a:t>
            </a:fld>
            <a:endParaRPr lang="en-GT"/>
          </a:p>
        </p:txBody>
      </p:sp>
      <p:sp>
        <p:nvSpPr>
          <p:cNvPr id="6" name="Footer Placeholder 5">
            <a:extLst>
              <a:ext uri="{FF2B5EF4-FFF2-40B4-BE49-F238E27FC236}">
                <a16:creationId xmlns:a16="http://schemas.microsoft.com/office/drawing/2014/main" id="{849F544E-587C-D0F6-338C-2A3B9A13E86E}"/>
              </a:ext>
            </a:extLst>
          </p:cNvPr>
          <p:cNvSpPr>
            <a:spLocks noGrp="1"/>
          </p:cNvSpPr>
          <p:nvPr>
            <p:ph type="ftr" sz="quarter" idx="11"/>
          </p:nvPr>
        </p:nvSpPr>
        <p:spPr/>
        <p:txBody>
          <a:bodyPr/>
          <a:lstStyle/>
          <a:p>
            <a:endParaRPr lang="en-GT"/>
          </a:p>
        </p:txBody>
      </p:sp>
      <p:sp>
        <p:nvSpPr>
          <p:cNvPr id="7" name="Slide Number Placeholder 6">
            <a:extLst>
              <a:ext uri="{FF2B5EF4-FFF2-40B4-BE49-F238E27FC236}">
                <a16:creationId xmlns:a16="http://schemas.microsoft.com/office/drawing/2014/main" id="{28865E74-78FF-E328-603A-A627F78F7AFC}"/>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49773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59B0-7449-B99A-89E4-7272A1D7B93D}"/>
              </a:ext>
            </a:extLst>
          </p:cNvPr>
          <p:cNvSpPr>
            <a:spLocks noGrp="1"/>
          </p:cNvSpPr>
          <p:nvPr>
            <p:ph type="title"/>
          </p:nvPr>
        </p:nvSpPr>
        <p:spPr>
          <a:xfrm>
            <a:off x="839788" y="365125"/>
            <a:ext cx="10515600" cy="1325563"/>
          </a:xfrm>
        </p:spPr>
        <p:txBody>
          <a:bodyPr/>
          <a:lstStyle/>
          <a:p>
            <a:r>
              <a:rPr lang="en-US"/>
              <a:t>Click to edit Master title style</a:t>
            </a:r>
            <a:endParaRPr lang="en-GT"/>
          </a:p>
        </p:txBody>
      </p:sp>
      <p:sp>
        <p:nvSpPr>
          <p:cNvPr id="3" name="Text Placeholder 2">
            <a:extLst>
              <a:ext uri="{FF2B5EF4-FFF2-40B4-BE49-F238E27FC236}">
                <a16:creationId xmlns:a16="http://schemas.microsoft.com/office/drawing/2014/main" id="{07329BF8-DC14-B9FB-5FD5-22164B81CC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51736-CE43-78E1-A09D-311680C9C4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5" name="Text Placeholder 4">
            <a:extLst>
              <a:ext uri="{FF2B5EF4-FFF2-40B4-BE49-F238E27FC236}">
                <a16:creationId xmlns:a16="http://schemas.microsoft.com/office/drawing/2014/main" id="{0A20D9D7-D25B-C285-2C1D-3F92ED8CB0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1146CD-0C20-A886-0738-3D7AE76D53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7" name="Date Placeholder 6">
            <a:extLst>
              <a:ext uri="{FF2B5EF4-FFF2-40B4-BE49-F238E27FC236}">
                <a16:creationId xmlns:a16="http://schemas.microsoft.com/office/drawing/2014/main" id="{E2C54769-7324-F4BF-9F99-F49D412875C6}"/>
              </a:ext>
            </a:extLst>
          </p:cNvPr>
          <p:cNvSpPr>
            <a:spLocks noGrp="1"/>
          </p:cNvSpPr>
          <p:nvPr>
            <p:ph type="dt" sz="half" idx="10"/>
          </p:nvPr>
        </p:nvSpPr>
        <p:spPr/>
        <p:txBody>
          <a:bodyPr/>
          <a:lstStyle/>
          <a:p>
            <a:fld id="{1F844FCA-E1A3-0143-B5F6-DB86553CB04E}" type="datetimeFigureOut">
              <a:rPr lang="en-GT" smtClean="0"/>
              <a:t>5/8/24</a:t>
            </a:fld>
            <a:endParaRPr lang="en-GT"/>
          </a:p>
        </p:txBody>
      </p:sp>
      <p:sp>
        <p:nvSpPr>
          <p:cNvPr id="8" name="Footer Placeholder 7">
            <a:extLst>
              <a:ext uri="{FF2B5EF4-FFF2-40B4-BE49-F238E27FC236}">
                <a16:creationId xmlns:a16="http://schemas.microsoft.com/office/drawing/2014/main" id="{D9FFF62C-58FF-5C02-567A-D65273816066}"/>
              </a:ext>
            </a:extLst>
          </p:cNvPr>
          <p:cNvSpPr>
            <a:spLocks noGrp="1"/>
          </p:cNvSpPr>
          <p:nvPr>
            <p:ph type="ftr" sz="quarter" idx="11"/>
          </p:nvPr>
        </p:nvSpPr>
        <p:spPr/>
        <p:txBody>
          <a:bodyPr/>
          <a:lstStyle/>
          <a:p>
            <a:endParaRPr lang="en-GT"/>
          </a:p>
        </p:txBody>
      </p:sp>
      <p:sp>
        <p:nvSpPr>
          <p:cNvPr id="9" name="Slide Number Placeholder 8">
            <a:extLst>
              <a:ext uri="{FF2B5EF4-FFF2-40B4-BE49-F238E27FC236}">
                <a16:creationId xmlns:a16="http://schemas.microsoft.com/office/drawing/2014/main" id="{EED371E5-7E3E-A881-C06C-D1B377609D08}"/>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7486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540C-38CA-D508-B25B-671C286BB7CA}"/>
              </a:ext>
            </a:extLst>
          </p:cNvPr>
          <p:cNvSpPr>
            <a:spLocks noGrp="1"/>
          </p:cNvSpPr>
          <p:nvPr>
            <p:ph type="title"/>
          </p:nvPr>
        </p:nvSpPr>
        <p:spPr/>
        <p:txBody>
          <a:bodyPr/>
          <a:lstStyle/>
          <a:p>
            <a:r>
              <a:rPr lang="en-US"/>
              <a:t>Click to edit Master title style</a:t>
            </a:r>
            <a:endParaRPr lang="en-GT"/>
          </a:p>
        </p:txBody>
      </p:sp>
      <p:sp>
        <p:nvSpPr>
          <p:cNvPr id="3" name="Date Placeholder 2">
            <a:extLst>
              <a:ext uri="{FF2B5EF4-FFF2-40B4-BE49-F238E27FC236}">
                <a16:creationId xmlns:a16="http://schemas.microsoft.com/office/drawing/2014/main" id="{507C4E4D-C7DB-B1FD-272F-E9521BE1701A}"/>
              </a:ext>
            </a:extLst>
          </p:cNvPr>
          <p:cNvSpPr>
            <a:spLocks noGrp="1"/>
          </p:cNvSpPr>
          <p:nvPr>
            <p:ph type="dt" sz="half" idx="10"/>
          </p:nvPr>
        </p:nvSpPr>
        <p:spPr/>
        <p:txBody>
          <a:bodyPr/>
          <a:lstStyle/>
          <a:p>
            <a:fld id="{1F844FCA-E1A3-0143-B5F6-DB86553CB04E}" type="datetimeFigureOut">
              <a:rPr lang="en-GT" smtClean="0"/>
              <a:t>5/8/24</a:t>
            </a:fld>
            <a:endParaRPr lang="en-GT"/>
          </a:p>
        </p:txBody>
      </p:sp>
      <p:sp>
        <p:nvSpPr>
          <p:cNvPr id="4" name="Footer Placeholder 3">
            <a:extLst>
              <a:ext uri="{FF2B5EF4-FFF2-40B4-BE49-F238E27FC236}">
                <a16:creationId xmlns:a16="http://schemas.microsoft.com/office/drawing/2014/main" id="{4064EE88-0DE5-9E0F-9833-2E548E01FCF9}"/>
              </a:ext>
            </a:extLst>
          </p:cNvPr>
          <p:cNvSpPr>
            <a:spLocks noGrp="1"/>
          </p:cNvSpPr>
          <p:nvPr>
            <p:ph type="ftr" sz="quarter" idx="11"/>
          </p:nvPr>
        </p:nvSpPr>
        <p:spPr/>
        <p:txBody>
          <a:bodyPr/>
          <a:lstStyle/>
          <a:p>
            <a:endParaRPr lang="en-GT"/>
          </a:p>
        </p:txBody>
      </p:sp>
      <p:sp>
        <p:nvSpPr>
          <p:cNvPr id="5" name="Slide Number Placeholder 4">
            <a:extLst>
              <a:ext uri="{FF2B5EF4-FFF2-40B4-BE49-F238E27FC236}">
                <a16:creationId xmlns:a16="http://schemas.microsoft.com/office/drawing/2014/main" id="{5026061B-FB37-756D-7C2B-0F08BB4E3CD2}"/>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06044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BF6ACC-F8E2-4E96-56E3-255E55879F18}"/>
              </a:ext>
            </a:extLst>
          </p:cNvPr>
          <p:cNvSpPr>
            <a:spLocks noGrp="1"/>
          </p:cNvSpPr>
          <p:nvPr>
            <p:ph type="dt" sz="half" idx="10"/>
          </p:nvPr>
        </p:nvSpPr>
        <p:spPr/>
        <p:txBody>
          <a:bodyPr/>
          <a:lstStyle/>
          <a:p>
            <a:fld id="{1F844FCA-E1A3-0143-B5F6-DB86553CB04E}" type="datetimeFigureOut">
              <a:rPr lang="en-GT" smtClean="0"/>
              <a:t>5/8/24</a:t>
            </a:fld>
            <a:endParaRPr lang="en-GT"/>
          </a:p>
        </p:txBody>
      </p:sp>
      <p:sp>
        <p:nvSpPr>
          <p:cNvPr id="3" name="Footer Placeholder 2">
            <a:extLst>
              <a:ext uri="{FF2B5EF4-FFF2-40B4-BE49-F238E27FC236}">
                <a16:creationId xmlns:a16="http://schemas.microsoft.com/office/drawing/2014/main" id="{73257DF6-541C-B2D9-5A4B-954E00B70159}"/>
              </a:ext>
            </a:extLst>
          </p:cNvPr>
          <p:cNvSpPr>
            <a:spLocks noGrp="1"/>
          </p:cNvSpPr>
          <p:nvPr>
            <p:ph type="ftr" sz="quarter" idx="11"/>
          </p:nvPr>
        </p:nvSpPr>
        <p:spPr/>
        <p:txBody>
          <a:bodyPr/>
          <a:lstStyle/>
          <a:p>
            <a:endParaRPr lang="en-GT"/>
          </a:p>
        </p:txBody>
      </p:sp>
      <p:sp>
        <p:nvSpPr>
          <p:cNvPr id="4" name="Slide Number Placeholder 3">
            <a:extLst>
              <a:ext uri="{FF2B5EF4-FFF2-40B4-BE49-F238E27FC236}">
                <a16:creationId xmlns:a16="http://schemas.microsoft.com/office/drawing/2014/main" id="{B7CA39BE-0DAA-308B-FF6C-AF8D161F410E}"/>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723081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B078-026C-AA3C-A163-FD973C0C4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T"/>
          </a:p>
        </p:txBody>
      </p:sp>
      <p:sp>
        <p:nvSpPr>
          <p:cNvPr id="3" name="Content Placeholder 2">
            <a:extLst>
              <a:ext uri="{FF2B5EF4-FFF2-40B4-BE49-F238E27FC236}">
                <a16:creationId xmlns:a16="http://schemas.microsoft.com/office/drawing/2014/main" id="{F6F3BFA0-9D65-6F6B-13E8-F2925A90B3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Text Placeholder 3">
            <a:extLst>
              <a:ext uri="{FF2B5EF4-FFF2-40B4-BE49-F238E27FC236}">
                <a16:creationId xmlns:a16="http://schemas.microsoft.com/office/drawing/2014/main" id="{9E810F03-D047-87C4-A0B1-B839F40575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E02B53-3871-3FF9-6188-53996155076E}"/>
              </a:ext>
            </a:extLst>
          </p:cNvPr>
          <p:cNvSpPr>
            <a:spLocks noGrp="1"/>
          </p:cNvSpPr>
          <p:nvPr>
            <p:ph type="dt" sz="half" idx="10"/>
          </p:nvPr>
        </p:nvSpPr>
        <p:spPr/>
        <p:txBody>
          <a:bodyPr/>
          <a:lstStyle/>
          <a:p>
            <a:fld id="{1F844FCA-E1A3-0143-B5F6-DB86553CB04E}" type="datetimeFigureOut">
              <a:rPr lang="en-GT" smtClean="0"/>
              <a:t>5/8/24</a:t>
            </a:fld>
            <a:endParaRPr lang="en-GT"/>
          </a:p>
        </p:txBody>
      </p:sp>
      <p:sp>
        <p:nvSpPr>
          <p:cNvPr id="6" name="Footer Placeholder 5">
            <a:extLst>
              <a:ext uri="{FF2B5EF4-FFF2-40B4-BE49-F238E27FC236}">
                <a16:creationId xmlns:a16="http://schemas.microsoft.com/office/drawing/2014/main" id="{F29DA81E-66C9-0CA1-3CBA-9B8F3BCF5683}"/>
              </a:ext>
            </a:extLst>
          </p:cNvPr>
          <p:cNvSpPr>
            <a:spLocks noGrp="1"/>
          </p:cNvSpPr>
          <p:nvPr>
            <p:ph type="ftr" sz="quarter" idx="11"/>
          </p:nvPr>
        </p:nvSpPr>
        <p:spPr/>
        <p:txBody>
          <a:bodyPr/>
          <a:lstStyle/>
          <a:p>
            <a:endParaRPr lang="en-GT"/>
          </a:p>
        </p:txBody>
      </p:sp>
      <p:sp>
        <p:nvSpPr>
          <p:cNvPr id="7" name="Slide Number Placeholder 6">
            <a:extLst>
              <a:ext uri="{FF2B5EF4-FFF2-40B4-BE49-F238E27FC236}">
                <a16:creationId xmlns:a16="http://schemas.microsoft.com/office/drawing/2014/main" id="{58B10DEC-5652-D886-0A92-7A789C2B990C}"/>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361040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0B2B2-E0FD-0AAF-41F0-BD6F9C424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T"/>
          </a:p>
        </p:txBody>
      </p:sp>
      <p:sp>
        <p:nvSpPr>
          <p:cNvPr id="3" name="Picture Placeholder 2">
            <a:extLst>
              <a:ext uri="{FF2B5EF4-FFF2-40B4-BE49-F238E27FC236}">
                <a16:creationId xmlns:a16="http://schemas.microsoft.com/office/drawing/2014/main" id="{1296C412-3C81-0379-DEAF-6D81E9C00F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T"/>
          </a:p>
        </p:txBody>
      </p:sp>
      <p:sp>
        <p:nvSpPr>
          <p:cNvPr id="4" name="Text Placeholder 3">
            <a:extLst>
              <a:ext uri="{FF2B5EF4-FFF2-40B4-BE49-F238E27FC236}">
                <a16:creationId xmlns:a16="http://schemas.microsoft.com/office/drawing/2014/main" id="{17AC2037-24DC-87B6-2A23-9B346B05B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A6878-69F7-761F-1D43-F62FA735C766}"/>
              </a:ext>
            </a:extLst>
          </p:cNvPr>
          <p:cNvSpPr>
            <a:spLocks noGrp="1"/>
          </p:cNvSpPr>
          <p:nvPr>
            <p:ph type="dt" sz="half" idx="10"/>
          </p:nvPr>
        </p:nvSpPr>
        <p:spPr/>
        <p:txBody>
          <a:bodyPr/>
          <a:lstStyle/>
          <a:p>
            <a:fld id="{1F844FCA-E1A3-0143-B5F6-DB86553CB04E}" type="datetimeFigureOut">
              <a:rPr lang="en-GT" smtClean="0"/>
              <a:t>5/8/24</a:t>
            </a:fld>
            <a:endParaRPr lang="en-GT"/>
          </a:p>
        </p:txBody>
      </p:sp>
      <p:sp>
        <p:nvSpPr>
          <p:cNvPr id="6" name="Footer Placeholder 5">
            <a:extLst>
              <a:ext uri="{FF2B5EF4-FFF2-40B4-BE49-F238E27FC236}">
                <a16:creationId xmlns:a16="http://schemas.microsoft.com/office/drawing/2014/main" id="{A09318FE-C9FC-D9EB-0DCB-56DFE6A87FDE}"/>
              </a:ext>
            </a:extLst>
          </p:cNvPr>
          <p:cNvSpPr>
            <a:spLocks noGrp="1"/>
          </p:cNvSpPr>
          <p:nvPr>
            <p:ph type="ftr" sz="quarter" idx="11"/>
          </p:nvPr>
        </p:nvSpPr>
        <p:spPr/>
        <p:txBody>
          <a:bodyPr/>
          <a:lstStyle/>
          <a:p>
            <a:endParaRPr lang="en-GT"/>
          </a:p>
        </p:txBody>
      </p:sp>
      <p:sp>
        <p:nvSpPr>
          <p:cNvPr id="7" name="Slide Number Placeholder 6">
            <a:extLst>
              <a:ext uri="{FF2B5EF4-FFF2-40B4-BE49-F238E27FC236}">
                <a16:creationId xmlns:a16="http://schemas.microsoft.com/office/drawing/2014/main" id="{FD036802-187E-C06F-7EBE-0DF55728FDCD}"/>
              </a:ext>
            </a:extLst>
          </p:cNvPr>
          <p:cNvSpPr>
            <a:spLocks noGrp="1"/>
          </p:cNvSpPr>
          <p:nvPr>
            <p:ph type="sldNum" sz="quarter" idx="12"/>
          </p:nvPr>
        </p:nvSpPr>
        <p:spPr/>
        <p:txBody>
          <a:bodyPr/>
          <a:lstStyle/>
          <a:p>
            <a:fld id="{4D9163A1-4788-7C48-A3CD-B28E10170068}" type="slidenum">
              <a:rPr lang="en-GT" smtClean="0"/>
              <a:t>‹#›</a:t>
            </a:fld>
            <a:endParaRPr lang="en-GT"/>
          </a:p>
        </p:txBody>
      </p:sp>
    </p:spTree>
    <p:extLst>
      <p:ext uri="{BB962C8B-B14F-4D97-AF65-F5344CB8AC3E}">
        <p14:creationId xmlns:p14="http://schemas.microsoft.com/office/powerpoint/2010/main" val="2713531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080EED-69E8-B8B3-05BC-4D6B00FB86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T"/>
          </a:p>
        </p:txBody>
      </p:sp>
      <p:sp>
        <p:nvSpPr>
          <p:cNvPr id="3" name="Text Placeholder 2">
            <a:extLst>
              <a:ext uri="{FF2B5EF4-FFF2-40B4-BE49-F238E27FC236}">
                <a16:creationId xmlns:a16="http://schemas.microsoft.com/office/drawing/2014/main" id="{4BAAB093-4FC7-734B-EFC2-FB1B06A0E8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T"/>
          </a:p>
        </p:txBody>
      </p:sp>
      <p:sp>
        <p:nvSpPr>
          <p:cNvPr id="4" name="Date Placeholder 3">
            <a:extLst>
              <a:ext uri="{FF2B5EF4-FFF2-40B4-BE49-F238E27FC236}">
                <a16:creationId xmlns:a16="http://schemas.microsoft.com/office/drawing/2014/main" id="{894F17D5-52F6-26B2-691A-EEDDF538EB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844FCA-E1A3-0143-B5F6-DB86553CB04E}" type="datetimeFigureOut">
              <a:rPr lang="en-GT" smtClean="0"/>
              <a:t>5/8/24</a:t>
            </a:fld>
            <a:endParaRPr lang="en-GT"/>
          </a:p>
        </p:txBody>
      </p:sp>
      <p:sp>
        <p:nvSpPr>
          <p:cNvPr id="5" name="Footer Placeholder 4">
            <a:extLst>
              <a:ext uri="{FF2B5EF4-FFF2-40B4-BE49-F238E27FC236}">
                <a16:creationId xmlns:a16="http://schemas.microsoft.com/office/drawing/2014/main" id="{C2FB49C9-7DCB-93E8-07B5-F82B5ED0E7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T"/>
          </a:p>
        </p:txBody>
      </p:sp>
      <p:sp>
        <p:nvSpPr>
          <p:cNvPr id="6" name="Slide Number Placeholder 5">
            <a:extLst>
              <a:ext uri="{FF2B5EF4-FFF2-40B4-BE49-F238E27FC236}">
                <a16:creationId xmlns:a16="http://schemas.microsoft.com/office/drawing/2014/main" id="{968E41EE-1942-B714-2520-D772BCC17D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9163A1-4788-7C48-A3CD-B28E10170068}" type="slidenum">
              <a:rPr lang="en-GT" smtClean="0"/>
              <a:t>‹#›</a:t>
            </a:fld>
            <a:endParaRPr lang="en-GT"/>
          </a:p>
        </p:txBody>
      </p:sp>
    </p:spTree>
    <p:extLst>
      <p:ext uri="{BB962C8B-B14F-4D97-AF65-F5344CB8AC3E}">
        <p14:creationId xmlns:p14="http://schemas.microsoft.com/office/powerpoint/2010/main" val="578382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customXml" Target="../ink/ink47.xml"/><Relationship Id="rId13"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customXml" Target="../ink/ink49.xml"/><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customXml" Target="../ink/ink46.xml"/><Relationship Id="rId11" Type="http://schemas.openxmlformats.org/officeDocument/2006/relationships/image" Target="../media/image67.png"/><Relationship Id="rId5" Type="http://schemas.openxmlformats.org/officeDocument/2006/relationships/image" Target="../media/image63.png"/><Relationship Id="rId10" Type="http://schemas.openxmlformats.org/officeDocument/2006/relationships/customXml" Target="../ink/ink48.xml"/><Relationship Id="rId4" Type="http://schemas.openxmlformats.org/officeDocument/2006/relationships/image" Target="../media/image62.pn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13" Type="http://schemas.openxmlformats.org/officeDocument/2006/relationships/customXml" Target="../ink/ink55.xml"/><Relationship Id="rId18" Type="http://schemas.openxmlformats.org/officeDocument/2006/relationships/image" Target="../media/image77.png"/><Relationship Id="rId26" Type="http://schemas.openxmlformats.org/officeDocument/2006/relationships/image" Target="../media/image81.png"/><Relationship Id="rId21" Type="http://schemas.openxmlformats.org/officeDocument/2006/relationships/customXml" Target="../ink/ink59.xml"/><Relationship Id="rId34" Type="http://schemas.openxmlformats.org/officeDocument/2006/relationships/image" Target="../media/image85.png"/><Relationship Id="rId7" Type="http://schemas.openxmlformats.org/officeDocument/2006/relationships/customXml" Target="../ink/ink52.xml"/><Relationship Id="rId12" Type="http://schemas.openxmlformats.org/officeDocument/2006/relationships/image" Target="../media/image74.png"/><Relationship Id="rId17" Type="http://schemas.openxmlformats.org/officeDocument/2006/relationships/customXml" Target="../ink/ink57.xml"/><Relationship Id="rId25" Type="http://schemas.openxmlformats.org/officeDocument/2006/relationships/customXml" Target="../ink/ink61.xml"/><Relationship Id="rId33" Type="http://schemas.openxmlformats.org/officeDocument/2006/relationships/customXml" Target="../ink/ink65.xml"/><Relationship Id="rId38" Type="http://schemas.openxmlformats.org/officeDocument/2006/relationships/image" Target="../media/image87.png"/><Relationship Id="rId2" Type="http://schemas.openxmlformats.org/officeDocument/2006/relationships/image" Target="../media/image64.png"/><Relationship Id="rId16" Type="http://schemas.openxmlformats.org/officeDocument/2006/relationships/image" Target="../media/image76.png"/><Relationship Id="rId20" Type="http://schemas.openxmlformats.org/officeDocument/2006/relationships/image" Target="../media/image78.png"/><Relationship Id="rId29" Type="http://schemas.openxmlformats.org/officeDocument/2006/relationships/customXml" Target="../ink/ink63.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customXml" Target="../ink/ink54.xml"/><Relationship Id="rId24" Type="http://schemas.openxmlformats.org/officeDocument/2006/relationships/image" Target="../media/image80.png"/><Relationship Id="rId32" Type="http://schemas.openxmlformats.org/officeDocument/2006/relationships/image" Target="../media/image84.png"/><Relationship Id="rId37" Type="http://schemas.openxmlformats.org/officeDocument/2006/relationships/customXml" Target="../ink/ink67.xml"/><Relationship Id="rId5" Type="http://schemas.openxmlformats.org/officeDocument/2006/relationships/customXml" Target="../ink/ink51.xml"/><Relationship Id="rId15" Type="http://schemas.openxmlformats.org/officeDocument/2006/relationships/customXml" Target="../ink/ink56.xml"/><Relationship Id="rId23" Type="http://schemas.openxmlformats.org/officeDocument/2006/relationships/customXml" Target="../ink/ink60.xml"/><Relationship Id="rId28" Type="http://schemas.openxmlformats.org/officeDocument/2006/relationships/image" Target="../media/image82.png"/><Relationship Id="rId36"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customXml" Target="../ink/ink58.xml"/><Relationship Id="rId31" Type="http://schemas.openxmlformats.org/officeDocument/2006/relationships/customXml" Target="../ink/ink64.xml"/><Relationship Id="rId4" Type="http://schemas.openxmlformats.org/officeDocument/2006/relationships/image" Target="../media/image70.png"/><Relationship Id="rId9" Type="http://schemas.openxmlformats.org/officeDocument/2006/relationships/customXml" Target="../ink/ink53.xml"/><Relationship Id="rId14" Type="http://schemas.openxmlformats.org/officeDocument/2006/relationships/image" Target="../media/image75.png"/><Relationship Id="rId22" Type="http://schemas.openxmlformats.org/officeDocument/2006/relationships/image" Target="../media/image79.png"/><Relationship Id="rId27" Type="http://schemas.openxmlformats.org/officeDocument/2006/relationships/customXml" Target="../ink/ink62.xml"/><Relationship Id="rId30" Type="http://schemas.openxmlformats.org/officeDocument/2006/relationships/image" Target="../media/image83.png"/><Relationship Id="rId35" Type="http://schemas.openxmlformats.org/officeDocument/2006/relationships/customXml" Target="../ink/ink66.xml"/><Relationship Id="rId8" Type="http://schemas.openxmlformats.org/officeDocument/2006/relationships/image" Target="../media/image72.png"/><Relationship Id="rId3" Type="http://schemas.openxmlformats.org/officeDocument/2006/relationships/customXml" Target="../ink/ink50.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7.xml"/><Relationship Id="rId18" Type="http://schemas.openxmlformats.org/officeDocument/2006/relationships/image" Target="../media/image14.png"/><Relationship Id="rId26" Type="http://schemas.openxmlformats.org/officeDocument/2006/relationships/image" Target="../media/image18.png"/><Relationship Id="rId3" Type="http://schemas.openxmlformats.org/officeDocument/2006/relationships/customXml" Target="../ink/ink2.xml"/><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11.png"/><Relationship Id="rId17" Type="http://schemas.openxmlformats.org/officeDocument/2006/relationships/customXml" Target="../ink/ink9.xml"/><Relationship Id="rId25" Type="http://schemas.openxmlformats.org/officeDocument/2006/relationships/customXml" Target="../ink/ink13.xml"/><Relationship Id="rId2" Type="http://schemas.openxmlformats.org/officeDocument/2006/relationships/image" Target="../media/image4.png"/><Relationship Id="rId16" Type="http://schemas.openxmlformats.org/officeDocument/2006/relationships/image" Target="../media/image13.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6.xml"/><Relationship Id="rId24" Type="http://schemas.openxmlformats.org/officeDocument/2006/relationships/image" Target="../media/image17.png"/><Relationship Id="rId5" Type="http://schemas.openxmlformats.org/officeDocument/2006/relationships/customXml" Target="../ink/ink3.xml"/><Relationship Id="rId15" Type="http://schemas.openxmlformats.org/officeDocument/2006/relationships/customXml" Target="../ink/ink8.xml"/><Relationship Id="rId23" Type="http://schemas.openxmlformats.org/officeDocument/2006/relationships/customXml" Target="../ink/ink12.xml"/><Relationship Id="rId10" Type="http://schemas.openxmlformats.org/officeDocument/2006/relationships/image" Target="../media/image10.png"/><Relationship Id="rId19" Type="http://schemas.openxmlformats.org/officeDocument/2006/relationships/customXml" Target="../ink/ink10.xml"/><Relationship Id="rId4" Type="http://schemas.openxmlformats.org/officeDocument/2006/relationships/image" Target="../media/image7.png"/><Relationship Id="rId9" Type="http://schemas.openxmlformats.org/officeDocument/2006/relationships/customXml" Target="../ink/ink5.xml"/><Relationship Id="rId14" Type="http://schemas.openxmlformats.org/officeDocument/2006/relationships/image" Target="../media/image12.png"/><Relationship Id="rId22"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customXml" Target="../ink/ink18.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customXml" Target="../ink/ink15.xm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24.png"/><Relationship Id="rId14" Type="http://schemas.openxmlformats.org/officeDocument/2006/relationships/customXml" Target="../ink/ink19.xml"/></Relationships>
</file>

<file path=ppt/slides/_rels/slide8.xml.rels><?xml version="1.0" encoding="UTF-8" standalone="yes"?>
<Relationships xmlns="http://schemas.openxmlformats.org/package/2006/relationships"><Relationship Id="rId13" Type="http://schemas.openxmlformats.org/officeDocument/2006/relationships/customXml" Target="../ink/ink24.xml"/><Relationship Id="rId18" Type="http://schemas.openxmlformats.org/officeDocument/2006/relationships/image" Target="../media/image37.png"/><Relationship Id="rId26" Type="http://schemas.openxmlformats.org/officeDocument/2006/relationships/image" Target="../media/image41.png"/><Relationship Id="rId39" Type="http://schemas.openxmlformats.org/officeDocument/2006/relationships/customXml" Target="../ink/ink37.xml"/><Relationship Id="rId21" Type="http://schemas.openxmlformats.org/officeDocument/2006/relationships/customXml" Target="../ink/ink28.xml"/><Relationship Id="rId34" Type="http://schemas.openxmlformats.org/officeDocument/2006/relationships/image" Target="../media/image45.png"/><Relationship Id="rId42" Type="http://schemas.openxmlformats.org/officeDocument/2006/relationships/image" Target="../media/image49.png"/><Relationship Id="rId47" Type="http://schemas.openxmlformats.org/officeDocument/2006/relationships/customXml" Target="../ink/ink41.xml"/><Relationship Id="rId50" Type="http://schemas.openxmlformats.org/officeDocument/2006/relationships/image" Target="../media/image53.png"/><Relationship Id="rId7" Type="http://schemas.openxmlformats.org/officeDocument/2006/relationships/customXml" Target="../ink/ink21.xml"/><Relationship Id="rId2" Type="http://schemas.openxmlformats.org/officeDocument/2006/relationships/image" Target="../media/image21.png"/><Relationship Id="rId16" Type="http://schemas.openxmlformats.org/officeDocument/2006/relationships/image" Target="../media/image36.png"/><Relationship Id="rId29" Type="http://schemas.openxmlformats.org/officeDocument/2006/relationships/customXml" Target="../ink/ink32.xml"/><Relationship Id="rId11" Type="http://schemas.openxmlformats.org/officeDocument/2006/relationships/customXml" Target="../ink/ink23.xml"/><Relationship Id="rId24" Type="http://schemas.openxmlformats.org/officeDocument/2006/relationships/image" Target="../media/image40.png"/><Relationship Id="rId32" Type="http://schemas.openxmlformats.org/officeDocument/2006/relationships/image" Target="../media/image44.png"/><Relationship Id="rId37" Type="http://schemas.openxmlformats.org/officeDocument/2006/relationships/customXml" Target="../ink/ink36.xml"/><Relationship Id="rId40" Type="http://schemas.openxmlformats.org/officeDocument/2006/relationships/image" Target="../media/image48.png"/><Relationship Id="rId45" Type="http://schemas.openxmlformats.org/officeDocument/2006/relationships/customXml" Target="../ink/ink40.xml"/><Relationship Id="rId5" Type="http://schemas.openxmlformats.org/officeDocument/2006/relationships/customXml" Target="../ink/ink20.xml"/><Relationship Id="rId15" Type="http://schemas.openxmlformats.org/officeDocument/2006/relationships/customXml" Target="../ink/ink25.xml"/><Relationship Id="rId23" Type="http://schemas.openxmlformats.org/officeDocument/2006/relationships/customXml" Target="../ink/ink29.xml"/><Relationship Id="rId28" Type="http://schemas.openxmlformats.org/officeDocument/2006/relationships/image" Target="../media/image42.png"/><Relationship Id="rId36" Type="http://schemas.openxmlformats.org/officeDocument/2006/relationships/image" Target="../media/image46.png"/><Relationship Id="rId49" Type="http://schemas.openxmlformats.org/officeDocument/2006/relationships/customXml" Target="../ink/ink42.xml"/><Relationship Id="rId10" Type="http://schemas.openxmlformats.org/officeDocument/2006/relationships/image" Target="../media/image33.png"/><Relationship Id="rId19" Type="http://schemas.openxmlformats.org/officeDocument/2006/relationships/customXml" Target="../ink/ink27.xml"/><Relationship Id="rId31" Type="http://schemas.openxmlformats.org/officeDocument/2006/relationships/customXml" Target="../ink/ink33.xml"/><Relationship Id="rId44" Type="http://schemas.openxmlformats.org/officeDocument/2006/relationships/image" Target="../media/image50.png"/><Relationship Id="rId4" Type="http://schemas.openxmlformats.org/officeDocument/2006/relationships/image" Target="../media/image29.png"/><Relationship Id="rId9" Type="http://schemas.openxmlformats.org/officeDocument/2006/relationships/customXml" Target="../ink/ink22.xml"/><Relationship Id="rId14" Type="http://schemas.openxmlformats.org/officeDocument/2006/relationships/image" Target="../media/image35.png"/><Relationship Id="rId22" Type="http://schemas.openxmlformats.org/officeDocument/2006/relationships/image" Target="../media/image39.png"/><Relationship Id="rId27" Type="http://schemas.openxmlformats.org/officeDocument/2006/relationships/customXml" Target="../ink/ink31.xml"/><Relationship Id="rId30" Type="http://schemas.openxmlformats.org/officeDocument/2006/relationships/image" Target="../media/image43.png"/><Relationship Id="rId35" Type="http://schemas.openxmlformats.org/officeDocument/2006/relationships/customXml" Target="../ink/ink35.xml"/><Relationship Id="rId43" Type="http://schemas.openxmlformats.org/officeDocument/2006/relationships/customXml" Target="../ink/ink39.xml"/><Relationship Id="rId48" Type="http://schemas.openxmlformats.org/officeDocument/2006/relationships/image" Target="../media/image52.png"/><Relationship Id="rId8" Type="http://schemas.openxmlformats.org/officeDocument/2006/relationships/image" Target="../media/image32.png"/><Relationship Id="rId3" Type="http://schemas.openxmlformats.org/officeDocument/2006/relationships/image" Target="../media/image28.png"/><Relationship Id="rId12" Type="http://schemas.openxmlformats.org/officeDocument/2006/relationships/image" Target="../media/image34.png"/><Relationship Id="rId17" Type="http://schemas.openxmlformats.org/officeDocument/2006/relationships/customXml" Target="../ink/ink26.xml"/><Relationship Id="rId25" Type="http://schemas.openxmlformats.org/officeDocument/2006/relationships/customXml" Target="../ink/ink30.xml"/><Relationship Id="rId33" Type="http://schemas.openxmlformats.org/officeDocument/2006/relationships/customXml" Target="../ink/ink34.xml"/><Relationship Id="rId38" Type="http://schemas.openxmlformats.org/officeDocument/2006/relationships/image" Target="../media/image47.png"/><Relationship Id="rId46" Type="http://schemas.openxmlformats.org/officeDocument/2006/relationships/image" Target="../media/image51.png"/><Relationship Id="rId20" Type="http://schemas.openxmlformats.org/officeDocument/2006/relationships/image" Target="../media/image38.png"/><Relationship Id="rId41" Type="http://schemas.openxmlformats.org/officeDocument/2006/relationships/customXml" Target="../ink/ink38.xml"/><Relationship Id="rId1" Type="http://schemas.openxmlformats.org/officeDocument/2006/relationships/slideLayout" Target="../slideLayouts/slideLayout6.xml"/><Relationship Id="rId6"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customXml" Target="../ink/ink44.xm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customXml" Target="../ink/ink43.xml"/><Relationship Id="rId11" Type="http://schemas.openxmlformats.org/officeDocument/2006/relationships/image" Target="../media/image60.png"/><Relationship Id="rId5" Type="http://schemas.openxmlformats.org/officeDocument/2006/relationships/image" Target="../media/image56.png"/><Relationship Id="rId10" Type="http://schemas.openxmlformats.org/officeDocument/2006/relationships/customXml" Target="../ink/ink45.xml"/><Relationship Id="rId4" Type="http://schemas.openxmlformats.org/officeDocument/2006/relationships/image" Target="../media/image55.png"/><Relationship Id="rId9"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network&#10;&#10;Description automatically generated">
            <a:extLst>
              <a:ext uri="{FF2B5EF4-FFF2-40B4-BE49-F238E27FC236}">
                <a16:creationId xmlns:a16="http://schemas.microsoft.com/office/drawing/2014/main" id="{ED2D2808-AFD2-67C0-11F5-A7F89B5B5DF7}"/>
              </a:ext>
            </a:extLst>
          </p:cNvPr>
          <p:cNvPicPr>
            <a:picLocks noChangeAspect="1"/>
          </p:cNvPicPr>
          <p:nvPr/>
        </p:nvPicPr>
        <p:blipFill>
          <a:blip r:embed="rId3"/>
          <a:stretch>
            <a:fillRect/>
          </a:stretch>
        </p:blipFill>
        <p:spPr>
          <a:xfrm>
            <a:off x="905083" y="457200"/>
            <a:ext cx="10381834" cy="5943600"/>
          </a:xfrm>
          <a:prstGeom prst="rect">
            <a:avLst/>
          </a:prstGeom>
        </p:spPr>
      </p:pic>
      <p:sp>
        <p:nvSpPr>
          <p:cNvPr id="2" name="AutoShape 2" descr="A digital painting of a network of glowing nodes connected by thin lines on a dark blue background. The nodes emit a radiant blue light, casting soft glows that blend into the deep, blurred background filled with bokeh lights of various colors like orange, pink, and yellow. The scene is an abstract representation of a data network, with a focus on the illuminated connections and nodes, providing a sense of depth and digital connectivity. Drawn with vivid colors and soft focus techniques to enhance the glowing effects.">
            <a:extLst>
              <a:ext uri="{FF2B5EF4-FFF2-40B4-BE49-F238E27FC236}">
                <a16:creationId xmlns:a16="http://schemas.microsoft.com/office/drawing/2014/main" id="{DA764DE3-13D8-97D3-8F19-7BA915F0927C}"/>
              </a:ext>
            </a:extLst>
          </p:cNvPr>
          <p:cNvSpPr>
            <a:spLocks noChangeAspect="1" noChangeArrowheads="1"/>
          </p:cNvSpPr>
          <p:nvPr/>
        </p:nvSpPr>
        <p:spPr bwMode="auto">
          <a:xfrm>
            <a:off x="4135438" y="0"/>
            <a:ext cx="391953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A digital painting of a network of glowing nodes connected by thin lines on a dark blue background. The nodes emit a radiant blue light, casting soft glows that blend into the deep, blurred background filled with bokeh lights of various colors like orange, pink, and yellow. The scene is an abstract representation of a data network, with a focus on the illuminated connections and nodes, providing a sense of depth and digital connectivity. Drawn with vivid colors and soft focus techniques to enhance the glowing effects.">
            <a:extLst>
              <a:ext uri="{FF2B5EF4-FFF2-40B4-BE49-F238E27FC236}">
                <a16:creationId xmlns:a16="http://schemas.microsoft.com/office/drawing/2014/main" id="{C1B1F4D4-668F-ABF9-EDB1-35D06043ED36}"/>
              </a:ext>
            </a:extLst>
          </p:cNvPr>
          <p:cNvSpPr>
            <a:spLocks noChangeAspect="1" noChangeArrowheads="1"/>
          </p:cNvSpPr>
          <p:nvPr/>
        </p:nvSpPr>
        <p:spPr bwMode="auto">
          <a:xfrm>
            <a:off x="4287838" y="152400"/>
            <a:ext cx="391953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62385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9A476D7-348F-781A-E956-551B3E6E2AEC}"/>
              </a:ext>
            </a:extLst>
          </p:cNvPr>
          <p:cNvPicPr>
            <a:picLocks noChangeAspect="1"/>
          </p:cNvPicPr>
          <p:nvPr/>
        </p:nvPicPr>
        <p:blipFill rotWithShape="1">
          <a:blip r:embed="rId2"/>
          <a:srcRect r="11295"/>
          <a:stretch/>
        </p:blipFill>
        <p:spPr>
          <a:xfrm>
            <a:off x="157317" y="39829"/>
            <a:ext cx="5248334" cy="2766014"/>
          </a:xfrm>
          <a:prstGeom prst="rect">
            <a:avLst/>
          </a:prstGeom>
        </p:spPr>
      </p:pic>
      <p:pic>
        <p:nvPicPr>
          <p:cNvPr id="4" name="Picture 3">
            <a:extLst>
              <a:ext uri="{FF2B5EF4-FFF2-40B4-BE49-F238E27FC236}">
                <a16:creationId xmlns:a16="http://schemas.microsoft.com/office/drawing/2014/main" id="{73C9831F-28B1-1456-DA03-907E22149D44}"/>
              </a:ext>
            </a:extLst>
          </p:cNvPr>
          <p:cNvPicPr>
            <a:picLocks noChangeAspect="1"/>
          </p:cNvPicPr>
          <p:nvPr/>
        </p:nvPicPr>
        <p:blipFill>
          <a:blip r:embed="rId3"/>
          <a:stretch>
            <a:fillRect/>
          </a:stretch>
        </p:blipFill>
        <p:spPr>
          <a:xfrm>
            <a:off x="6127374" y="1131209"/>
            <a:ext cx="5386313" cy="2510913"/>
          </a:xfrm>
          <a:prstGeom prst="rect">
            <a:avLst/>
          </a:prstGeom>
        </p:spPr>
      </p:pic>
      <p:pic>
        <p:nvPicPr>
          <p:cNvPr id="5" name="Picture 4">
            <a:extLst>
              <a:ext uri="{FF2B5EF4-FFF2-40B4-BE49-F238E27FC236}">
                <a16:creationId xmlns:a16="http://schemas.microsoft.com/office/drawing/2014/main" id="{D98B83B3-FB92-1D06-38B1-7E5A7F64C1A5}"/>
              </a:ext>
            </a:extLst>
          </p:cNvPr>
          <p:cNvPicPr>
            <a:picLocks noChangeAspect="1"/>
          </p:cNvPicPr>
          <p:nvPr/>
        </p:nvPicPr>
        <p:blipFill>
          <a:blip r:embed="rId4"/>
          <a:stretch>
            <a:fillRect/>
          </a:stretch>
        </p:blipFill>
        <p:spPr>
          <a:xfrm>
            <a:off x="412278" y="3047421"/>
            <a:ext cx="5183262" cy="2511100"/>
          </a:xfrm>
          <a:prstGeom prst="rect">
            <a:avLst/>
          </a:prstGeom>
        </p:spPr>
      </p:pic>
      <p:pic>
        <p:nvPicPr>
          <p:cNvPr id="6" name="Picture 5">
            <a:extLst>
              <a:ext uri="{FF2B5EF4-FFF2-40B4-BE49-F238E27FC236}">
                <a16:creationId xmlns:a16="http://schemas.microsoft.com/office/drawing/2014/main" id="{EE907FF1-30BE-8E14-66BB-13DC78C839E4}"/>
              </a:ext>
            </a:extLst>
          </p:cNvPr>
          <p:cNvPicPr>
            <a:picLocks noChangeAspect="1"/>
          </p:cNvPicPr>
          <p:nvPr/>
        </p:nvPicPr>
        <p:blipFill>
          <a:blip r:embed="rId5"/>
          <a:stretch>
            <a:fillRect/>
          </a:stretch>
        </p:blipFill>
        <p:spPr>
          <a:xfrm>
            <a:off x="5595540" y="4474563"/>
            <a:ext cx="6365656" cy="2146480"/>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A6700A3-5F2E-8057-276A-DBA6255773D5}"/>
                  </a:ext>
                </a:extLst>
              </p14:cNvPr>
              <p14:cNvContentPartPr/>
              <p14:nvPr/>
            </p14:nvContentPartPr>
            <p14:xfrm>
              <a:off x="4570660" y="1524094"/>
              <a:ext cx="1625400" cy="744480"/>
            </p14:xfrm>
          </p:contentPart>
        </mc:Choice>
        <mc:Fallback xmlns="">
          <p:pic>
            <p:nvPicPr>
              <p:cNvPr id="9" name="Ink 8">
                <a:extLst>
                  <a:ext uri="{FF2B5EF4-FFF2-40B4-BE49-F238E27FC236}">
                    <a16:creationId xmlns:a16="http://schemas.microsoft.com/office/drawing/2014/main" id="{CA6700A3-5F2E-8057-276A-DBA6255773D5}"/>
                  </a:ext>
                </a:extLst>
              </p:cNvPr>
              <p:cNvPicPr/>
              <p:nvPr/>
            </p:nvPicPr>
            <p:blipFill>
              <a:blip r:embed="rId7"/>
              <a:stretch>
                <a:fillRect/>
              </a:stretch>
            </p:blipFill>
            <p:spPr>
              <a:xfrm>
                <a:off x="4540053" y="1493479"/>
                <a:ext cx="1686974" cy="80607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768E7AFD-E2F1-68E1-5427-283703F816EE}"/>
                  </a:ext>
                </a:extLst>
              </p14:cNvPr>
              <p14:cNvContentPartPr/>
              <p14:nvPr/>
            </p14:nvContentPartPr>
            <p14:xfrm>
              <a:off x="4925620" y="3553414"/>
              <a:ext cx="2708280" cy="834480"/>
            </p14:xfrm>
          </p:contentPart>
        </mc:Choice>
        <mc:Fallback xmlns="">
          <p:pic>
            <p:nvPicPr>
              <p:cNvPr id="12" name="Ink 11">
                <a:extLst>
                  <a:ext uri="{FF2B5EF4-FFF2-40B4-BE49-F238E27FC236}">
                    <a16:creationId xmlns:a16="http://schemas.microsoft.com/office/drawing/2014/main" id="{768E7AFD-E2F1-68E1-5427-283703F816EE}"/>
                  </a:ext>
                </a:extLst>
              </p:cNvPr>
              <p:cNvPicPr/>
              <p:nvPr/>
            </p:nvPicPr>
            <p:blipFill>
              <a:blip r:embed="rId9"/>
              <a:stretch>
                <a:fillRect/>
              </a:stretch>
            </p:blipFill>
            <p:spPr>
              <a:xfrm>
                <a:off x="4895020" y="3522814"/>
                <a:ext cx="276984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2D722560-205B-74BC-FBC3-91DD03A29415}"/>
                  </a:ext>
                </a:extLst>
              </p14:cNvPr>
              <p14:cNvContentPartPr/>
              <p14:nvPr/>
            </p14:nvContentPartPr>
            <p14:xfrm>
              <a:off x="5012740" y="4126174"/>
              <a:ext cx="2814120" cy="666360"/>
            </p14:xfrm>
          </p:contentPart>
        </mc:Choice>
        <mc:Fallback xmlns="">
          <p:pic>
            <p:nvPicPr>
              <p:cNvPr id="20" name="Ink 19">
                <a:extLst>
                  <a:ext uri="{FF2B5EF4-FFF2-40B4-BE49-F238E27FC236}">
                    <a16:creationId xmlns:a16="http://schemas.microsoft.com/office/drawing/2014/main" id="{2D722560-205B-74BC-FBC3-91DD03A29415}"/>
                  </a:ext>
                </a:extLst>
              </p:cNvPr>
              <p:cNvPicPr/>
              <p:nvPr/>
            </p:nvPicPr>
            <p:blipFill>
              <a:blip r:embed="rId11"/>
              <a:stretch>
                <a:fillRect/>
              </a:stretch>
            </p:blipFill>
            <p:spPr>
              <a:xfrm>
                <a:off x="4982140" y="4095574"/>
                <a:ext cx="287568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40948109-CFA4-96A9-38FE-0A4B14620F40}"/>
                  </a:ext>
                </a:extLst>
              </p14:cNvPr>
              <p14:cNvContentPartPr/>
              <p14:nvPr/>
            </p14:nvContentPartPr>
            <p14:xfrm>
              <a:off x="7362460" y="4094854"/>
              <a:ext cx="669240" cy="392400"/>
            </p14:xfrm>
          </p:contentPart>
        </mc:Choice>
        <mc:Fallback xmlns="">
          <p:pic>
            <p:nvPicPr>
              <p:cNvPr id="24" name="Ink 23">
                <a:extLst>
                  <a:ext uri="{FF2B5EF4-FFF2-40B4-BE49-F238E27FC236}">
                    <a16:creationId xmlns:a16="http://schemas.microsoft.com/office/drawing/2014/main" id="{40948109-CFA4-96A9-38FE-0A4B14620F40}"/>
                  </a:ext>
                </a:extLst>
              </p:cNvPr>
              <p:cNvPicPr/>
              <p:nvPr/>
            </p:nvPicPr>
            <p:blipFill>
              <a:blip r:embed="rId13"/>
              <a:stretch>
                <a:fillRect/>
              </a:stretch>
            </p:blipFill>
            <p:spPr>
              <a:xfrm>
                <a:off x="7331860" y="4064254"/>
                <a:ext cx="730440" cy="453960"/>
              </a:xfrm>
              <a:prstGeom prst="rect">
                <a:avLst/>
              </a:prstGeom>
            </p:spPr>
          </p:pic>
        </mc:Fallback>
      </mc:AlternateContent>
    </p:spTree>
    <p:extLst>
      <p:ext uri="{BB962C8B-B14F-4D97-AF65-F5344CB8AC3E}">
        <p14:creationId xmlns:p14="http://schemas.microsoft.com/office/powerpoint/2010/main" val="1484364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443F1C1-7E2C-4FCE-05C5-89886105139B}"/>
              </a:ext>
            </a:extLst>
          </p:cNvPr>
          <p:cNvPicPr>
            <a:picLocks noChangeAspect="1"/>
          </p:cNvPicPr>
          <p:nvPr/>
        </p:nvPicPr>
        <p:blipFill>
          <a:blip r:embed="rId2"/>
          <a:stretch>
            <a:fillRect/>
          </a:stretch>
        </p:blipFill>
        <p:spPr>
          <a:xfrm>
            <a:off x="228450" y="808414"/>
            <a:ext cx="6508956" cy="528852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F2539C4-06EF-A5CC-FBDC-C7CB43D4DDE6}"/>
                  </a:ext>
                </a:extLst>
              </p14:cNvPr>
              <p14:cNvContentPartPr/>
              <p14:nvPr/>
            </p14:nvContentPartPr>
            <p14:xfrm>
              <a:off x="7670980" y="764134"/>
              <a:ext cx="137160" cy="19080"/>
            </p14:xfrm>
          </p:contentPart>
        </mc:Choice>
        <mc:Fallback xmlns="">
          <p:pic>
            <p:nvPicPr>
              <p:cNvPr id="3" name="Ink 2">
                <a:extLst>
                  <a:ext uri="{FF2B5EF4-FFF2-40B4-BE49-F238E27FC236}">
                    <a16:creationId xmlns:a16="http://schemas.microsoft.com/office/drawing/2014/main" id="{EF2539C4-06EF-A5CC-FBDC-C7CB43D4DDE6}"/>
                  </a:ext>
                </a:extLst>
              </p:cNvPr>
              <p:cNvPicPr/>
              <p:nvPr/>
            </p:nvPicPr>
            <p:blipFill>
              <a:blip r:embed="rId4"/>
              <a:stretch>
                <a:fillRect/>
              </a:stretch>
            </p:blipFill>
            <p:spPr>
              <a:xfrm>
                <a:off x="7640020" y="733174"/>
                <a:ext cx="198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97C7263-C3E7-87A9-129D-9E25E7753849}"/>
                  </a:ext>
                </a:extLst>
              </p14:cNvPr>
              <p14:cNvContentPartPr/>
              <p14:nvPr/>
            </p14:nvContentPartPr>
            <p14:xfrm>
              <a:off x="7534180" y="515374"/>
              <a:ext cx="317880" cy="428400"/>
            </p14:xfrm>
          </p:contentPart>
        </mc:Choice>
        <mc:Fallback xmlns="">
          <p:pic>
            <p:nvPicPr>
              <p:cNvPr id="4" name="Ink 3">
                <a:extLst>
                  <a:ext uri="{FF2B5EF4-FFF2-40B4-BE49-F238E27FC236}">
                    <a16:creationId xmlns:a16="http://schemas.microsoft.com/office/drawing/2014/main" id="{897C7263-C3E7-87A9-129D-9E25E7753849}"/>
                  </a:ext>
                </a:extLst>
              </p:cNvPr>
              <p:cNvPicPr/>
              <p:nvPr/>
            </p:nvPicPr>
            <p:blipFill>
              <a:blip r:embed="rId6"/>
              <a:stretch>
                <a:fillRect/>
              </a:stretch>
            </p:blipFill>
            <p:spPr>
              <a:xfrm>
                <a:off x="7503220" y="484440"/>
                <a:ext cx="379080" cy="48954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4A15E62A-5C24-FBE2-650A-EF9187F9CA6C}"/>
                  </a:ext>
                </a:extLst>
              </p14:cNvPr>
              <p14:cNvContentPartPr/>
              <p14:nvPr/>
            </p14:nvContentPartPr>
            <p14:xfrm>
              <a:off x="7565860" y="758734"/>
              <a:ext cx="317160" cy="317160"/>
            </p14:xfrm>
          </p:contentPart>
        </mc:Choice>
        <mc:Fallback xmlns="">
          <p:pic>
            <p:nvPicPr>
              <p:cNvPr id="5" name="Ink 4">
                <a:extLst>
                  <a:ext uri="{FF2B5EF4-FFF2-40B4-BE49-F238E27FC236}">
                    <a16:creationId xmlns:a16="http://schemas.microsoft.com/office/drawing/2014/main" id="{4A15E62A-5C24-FBE2-650A-EF9187F9CA6C}"/>
                  </a:ext>
                </a:extLst>
              </p:cNvPr>
              <p:cNvPicPr/>
              <p:nvPr/>
            </p:nvPicPr>
            <p:blipFill>
              <a:blip r:embed="rId8"/>
              <a:stretch>
                <a:fillRect/>
              </a:stretch>
            </p:blipFill>
            <p:spPr>
              <a:xfrm>
                <a:off x="7534900" y="727774"/>
                <a:ext cx="378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57E66B74-7AF3-CD2F-2953-81DB52704BD9}"/>
                  </a:ext>
                </a:extLst>
              </p14:cNvPr>
              <p14:cNvContentPartPr/>
              <p14:nvPr/>
            </p14:nvContentPartPr>
            <p14:xfrm>
              <a:off x="7938820" y="714454"/>
              <a:ext cx="193320" cy="267480"/>
            </p14:xfrm>
          </p:contentPart>
        </mc:Choice>
        <mc:Fallback xmlns="">
          <p:pic>
            <p:nvPicPr>
              <p:cNvPr id="6" name="Ink 5">
                <a:extLst>
                  <a:ext uri="{FF2B5EF4-FFF2-40B4-BE49-F238E27FC236}">
                    <a16:creationId xmlns:a16="http://schemas.microsoft.com/office/drawing/2014/main" id="{57E66B74-7AF3-CD2F-2953-81DB52704BD9}"/>
                  </a:ext>
                </a:extLst>
              </p:cNvPr>
              <p:cNvPicPr/>
              <p:nvPr/>
            </p:nvPicPr>
            <p:blipFill>
              <a:blip r:embed="rId10"/>
              <a:stretch>
                <a:fillRect/>
              </a:stretch>
            </p:blipFill>
            <p:spPr>
              <a:xfrm>
                <a:off x="7907918" y="683452"/>
                <a:ext cx="254406" cy="32876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55D4AB22-0782-8A7B-3C08-EC21DB4BB9FF}"/>
                  </a:ext>
                </a:extLst>
              </p14:cNvPr>
              <p14:cNvContentPartPr/>
              <p14:nvPr/>
            </p14:nvContentPartPr>
            <p14:xfrm>
              <a:off x="8158780" y="727054"/>
              <a:ext cx="178200" cy="224640"/>
            </p14:xfrm>
          </p:contentPart>
        </mc:Choice>
        <mc:Fallback xmlns="">
          <p:pic>
            <p:nvPicPr>
              <p:cNvPr id="8" name="Ink 7">
                <a:extLst>
                  <a:ext uri="{FF2B5EF4-FFF2-40B4-BE49-F238E27FC236}">
                    <a16:creationId xmlns:a16="http://schemas.microsoft.com/office/drawing/2014/main" id="{55D4AB22-0782-8A7B-3C08-EC21DB4BB9FF}"/>
                  </a:ext>
                </a:extLst>
              </p:cNvPr>
              <p:cNvPicPr/>
              <p:nvPr/>
            </p:nvPicPr>
            <p:blipFill>
              <a:blip r:embed="rId12"/>
              <a:stretch>
                <a:fillRect/>
              </a:stretch>
            </p:blipFill>
            <p:spPr>
              <a:xfrm>
                <a:off x="8127757" y="696094"/>
                <a:ext cx="239524"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D6BCA064-FAF5-5034-B0D3-ED9B383104BD}"/>
                  </a:ext>
                </a:extLst>
              </p14:cNvPr>
              <p14:cNvContentPartPr/>
              <p14:nvPr/>
            </p14:nvContentPartPr>
            <p14:xfrm>
              <a:off x="8418340" y="671614"/>
              <a:ext cx="193320" cy="273600"/>
            </p14:xfrm>
          </p:contentPart>
        </mc:Choice>
        <mc:Fallback xmlns="">
          <p:pic>
            <p:nvPicPr>
              <p:cNvPr id="10" name="Ink 9">
                <a:extLst>
                  <a:ext uri="{FF2B5EF4-FFF2-40B4-BE49-F238E27FC236}">
                    <a16:creationId xmlns:a16="http://schemas.microsoft.com/office/drawing/2014/main" id="{D6BCA064-FAF5-5034-B0D3-ED9B383104BD}"/>
                  </a:ext>
                </a:extLst>
              </p:cNvPr>
              <p:cNvPicPr/>
              <p:nvPr/>
            </p:nvPicPr>
            <p:blipFill>
              <a:blip r:embed="rId14"/>
              <a:stretch>
                <a:fillRect/>
              </a:stretch>
            </p:blipFill>
            <p:spPr>
              <a:xfrm>
                <a:off x="8387380" y="640613"/>
                <a:ext cx="254520" cy="33488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EBA3C3C1-A62B-9192-80F3-378DBAA3D2D4}"/>
                  </a:ext>
                </a:extLst>
              </p14:cNvPr>
              <p14:cNvContentPartPr/>
              <p14:nvPr/>
            </p14:nvContentPartPr>
            <p14:xfrm>
              <a:off x="10186300" y="443374"/>
              <a:ext cx="622800" cy="476280"/>
            </p14:xfrm>
          </p:contentPart>
        </mc:Choice>
        <mc:Fallback xmlns="">
          <p:pic>
            <p:nvPicPr>
              <p:cNvPr id="33" name="Ink 32">
                <a:extLst>
                  <a:ext uri="{FF2B5EF4-FFF2-40B4-BE49-F238E27FC236}">
                    <a16:creationId xmlns:a16="http://schemas.microsoft.com/office/drawing/2014/main" id="{EBA3C3C1-A62B-9192-80F3-378DBAA3D2D4}"/>
                  </a:ext>
                </a:extLst>
              </p:cNvPr>
              <p:cNvPicPr/>
              <p:nvPr/>
            </p:nvPicPr>
            <p:blipFill>
              <a:blip r:embed="rId16"/>
              <a:stretch>
                <a:fillRect/>
              </a:stretch>
            </p:blipFill>
            <p:spPr>
              <a:xfrm>
                <a:off x="10155700" y="412774"/>
                <a:ext cx="6843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0002315E-AF6F-5D2A-45A5-B22F1C4EBA9C}"/>
                  </a:ext>
                </a:extLst>
              </p14:cNvPr>
              <p14:cNvContentPartPr/>
              <p14:nvPr/>
            </p14:nvContentPartPr>
            <p14:xfrm>
              <a:off x="8841340" y="608614"/>
              <a:ext cx="1040040" cy="535680"/>
            </p14:xfrm>
          </p:contentPart>
        </mc:Choice>
        <mc:Fallback xmlns="">
          <p:pic>
            <p:nvPicPr>
              <p:cNvPr id="34" name="Ink 33">
                <a:extLst>
                  <a:ext uri="{FF2B5EF4-FFF2-40B4-BE49-F238E27FC236}">
                    <a16:creationId xmlns:a16="http://schemas.microsoft.com/office/drawing/2014/main" id="{0002315E-AF6F-5D2A-45A5-B22F1C4EBA9C}"/>
                  </a:ext>
                </a:extLst>
              </p:cNvPr>
              <p:cNvPicPr/>
              <p:nvPr/>
            </p:nvPicPr>
            <p:blipFill>
              <a:blip r:embed="rId18"/>
              <a:stretch>
                <a:fillRect/>
              </a:stretch>
            </p:blipFill>
            <p:spPr>
              <a:xfrm>
                <a:off x="8810740" y="578014"/>
                <a:ext cx="110124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Ink 52">
                <a:extLst>
                  <a:ext uri="{FF2B5EF4-FFF2-40B4-BE49-F238E27FC236}">
                    <a16:creationId xmlns:a16="http://schemas.microsoft.com/office/drawing/2014/main" id="{DF8FAC96-A455-E0DD-5ADD-E12E16AF1240}"/>
                  </a:ext>
                </a:extLst>
              </p14:cNvPr>
              <p14:cNvContentPartPr/>
              <p14:nvPr/>
            </p14:nvContentPartPr>
            <p14:xfrm>
              <a:off x="6917860" y="1393774"/>
              <a:ext cx="3828240" cy="366840"/>
            </p14:xfrm>
          </p:contentPart>
        </mc:Choice>
        <mc:Fallback xmlns="">
          <p:pic>
            <p:nvPicPr>
              <p:cNvPr id="53" name="Ink 52">
                <a:extLst>
                  <a:ext uri="{FF2B5EF4-FFF2-40B4-BE49-F238E27FC236}">
                    <a16:creationId xmlns:a16="http://schemas.microsoft.com/office/drawing/2014/main" id="{DF8FAC96-A455-E0DD-5ADD-E12E16AF1240}"/>
                  </a:ext>
                </a:extLst>
              </p:cNvPr>
              <p:cNvPicPr/>
              <p:nvPr/>
            </p:nvPicPr>
            <p:blipFill>
              <a:blip r:embed="rId20"/>
              <a:stretch>
                <a:fillRect/>
              </a:stretch>
            </p:blipFill>
            <p:spPr>
              <a:xfrm>
                <a:off x="6887260" y="1363174"/>
                <a:ext cx="38898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9" name="Ink 78">
                <a:extLst>
                  <a:ext uri="{FF2B5EF4-FFF2-40B4-BE49-F238E27FC236}">
                    <a16:creationId xmlns:a16="http://schemas.microsoft.com/office/drawing/2014/main" id="{E4F34094-2354-3082-6B9F-67E02B98761E}"/>
                  </a:ext>
                </a:extLst>
              </p14:cNvPr>
              <p14:cNvContentPartPr/>
              <p14:nvPr/>
            </p14:nvContentPartPr>
            <p14:xfrm>
              <a:off x="7076260" y="2806414"/>
              <a:ext cx="2780280" cy="436320"/>
            </p14:xfrm>
          </p:contentPart>
        </mc:Choice>
        <mc:Fallback xmlns="">
          <p:pic>
            <p:nvPicPr>
              <p:cNvPr id="79" name="Ink 78">
                <a:extLst>
                  <a:ext uri="{FF2B5EF4-FFF2-40B4-BE49-F238E27FC236}">
                    <a16:creationId xmlns:a16="http://schemas.microsoft.com/office/drawing/2014/main" id="{E4F34094-2354-3082-6B9F-67E02B98761E}"/>
                  </a:ext>
                </a:extLst>
              </p:cNvPr>
              <p:cNvPicPr/>
              <p:nvPr/>
            </p:nvPicPr>
            <p:blipFill>
              <a:blip r:embed="rId22"/>
              <a:stretch>
                <a:fillRect/>
              </a:stretch>
            </p:blipFill>
            <p:spPr>
              <a:xfrm>
                <a:off x="7045660" y="2775454"/>
                <a:ext cx="28418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0" name="Ink 79">
                <a:extLst>
                  <a:ext uri="{FF2B5EF4-FFF2-40B4-BE49-F238E27FC236}">
                    <a16:creationId xmlns:a16="http://schemas.microsoft.com/office/drawing/2014/main" id="{34A8B242-5473-D328-2EF8-E84DB2AF1BD4}"/>
                  </a:ext>
                </a:extLst>
              </p14:cNvPr>
              <p14:cNvContentPartPr/>
              <p14:nvPr/>
            </p14:nvContentPartPr>
            <p14:xfrm>
              <a:off x="9607420" y="1928374"/>
              <a:ext cx="1298160" cy="464040"/>
            </p14:xfrm>
          </p:contentPart>
        </mc:Choice>
        <mc:Fallback xmlns="">
          <p:pic>
            <p:nvPicPr>
              <p:cNvPr id="80" name="Ink 79">
                <a:extLst>
                  <a:ext uri="{FF2B5EF4-FFF2-40B4-BE49-F238E27FC236}">
                    <a16:creationId xmlns:a16="http://schemas.microsoft.com/office/drawing/2014/main" id="{34A8B242-5473-D328-2EF8-E84DB2AF1BD4}"/>
                  </a:ext>
                </a:extLst>
              </p:cNvPr>
              <p:cNvPicPr/>
              <p:nvPr/>
            </p:nvPicPr>
            <p:blipFill>
              <a:blip r:embed="rId24"/>
              <a:stretch>
                <a:fillRect/>
              </a:stretch>
            </p:blipFill>
            <p:spPr>
              <a:xfrm>
                <a:off x="9576460" y="1897750"/>
                <a:ext cx="1359360" cy="52564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1" name="Ink 80">
                <a:extLst>
                  <a:ext uri="{FF2B5EF4-FFF2-40B4-BE49-F238E27FC236}">
                    <a16:creationId xmlns:a16="http://schemas.microsoft.com/office/drawing/2014/main" id="{F16D6E5F-AB11-D06D-5FF5-57EAC457AB5B}"/>
                  </a:ext>
                </a:extLst>
              </p14:cNvPr>
              <p14:cNvContentPartPr/>
              <p14:nvPr/>
            </p14:nvContentPartPr>
            <p14:xfrm>
              <a:off x="7049260" y="1985254"/>
              <a:ext cx="2160000" cy="808920"/>
            </p14:xfrm>
          </p:contentPart>
        </mc:Choice>
        <mc:Fallback xmlns="">
          <p:pic>
            <p:nvPicPr>
              <p:cNvPr id="81" name="Ink 80">
                <a:extLst>
                  <a:ext uri="{FF2B5EF4-FFF2-40B4-BE49-F238E27FC236}">
                    <a16:creationId xmlns:a16="http://schemas.microsoft.com/office/drawing/2014/main" id="{F16D6E5F-AB11-D06D-5FF5-57EAC457AB5B}"/>
                  </a:ext>
                </a:extLst>
              </p:cNvPr>
              <p:cNvPicPr/>
              <p:nvPr/>
            </p:nvPicPr>
            <p:blipFill>
              <a:blip r:embed="rId26"/>
              <a:stretch>
                <a:fillRect/>
              </a:stretch>
            </p:blipFill>
            <p:spPr>
              <a:xfrm>
                <a:off x="7018660" y="1954654"/>
                <a:ext cx="222120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2" name="Ink 81">
                <a:extLst>
                  <a:ext uri="{FF2B5EF4-FFF2-40B4-BE49-F238E27FC236}">
                    <a16:creationId xmlns:a16="http://schemas.microsoft.com/office/drawing/2014/main" id="{CDC160B2-C9A8-0644-24F5-BDBACE638D53}"/>
                  </a:ext>
                </a:extLst>
              </p14:cNvPr>
              <p14:cNvContentPartPr/>
              <p14:nvPr/>
            </p14:nvContentPartPr>
            <p14:xfrm>
              <a:off x="6930820" y="2775814"/>
              <a:ext cx="253440" cy="99360"/>
            </p14:xfrm>
          </p:contentPart>
        </mc:Choice>
        <mc:Fallback xmlns="">
          <p:pic>
            <p:nvPicPr>
              <p:cNvPr id="82" name="Ink 81">
                <a:extLst>
                  <a:ext uri="{FF2B5EF4-FFF2-40B4-BE49-F238E27FC236}">
                    <a16:creationId xmlns:a16="http://schemas.microsoft.com/office/drawing/2014/main" id="{CDC160B2-C9A8-0644-24F5-BDBACE638D53}"/>
                  </a:ext>
                </a:extLst>
              </p:cNvPr>
              <p:cNvPicPr/>
              <p:nvPr/>
            </p:nvPicPr>
            <p:blipFill>
              <a:blip r:embed="rId28"/>
              <a:stretch>
                <a:fillRect/>
              </a:stretch>
            </p:blipFill>
            <p:spPr>
              <a:xfrm>
                <a:off x="6900220" y="2745214"/>
                <a:ext cx="315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9" name="Ink 88">
                <a:extLst>
                  <a:ext uri="{FF2B5EF4-FFF2-40B4-BE49-F238E27FC236}">
                    <a16:creationId xmlns:a16="http://schemas.microsoft.com/office/drawing/2014/main" id="{BBB0271D-7DC7-D911-3509-E098C1E7D5EC}"/>
                  </a:ext>
                </a:extLst>
              </p14:cNvPr>
              <p14:cNvContentPartPr/>
              <p14:nvPr/>
            </p14:nvContentPartPr>
            <p14:xfrm>
              <a:off x="10136260" y="2880934"/>
              <a:ext cx="374040" cy="374040"/>
            </p14:xfrm>
          </p:contentPart>
        </mc:Choice>
        <mc:Fallback xmlns="">
          <p:pic>
            <p:nvPicPr>
              <p:cNvPr id="89" name="Ink 88">
                <a:extLst>
                  <a:ext uri="{FF2B5EF4-FFF2-40B4-BE49-F238E27FC236}">
                    <a16:creationId xmlns:a16="http://schemas.microsoft.com/office/drawing/2014/main" id="{BBB0271D-7DC7-D911-3509-E098C1E7D5EC}"/>
                  </a:ext>
                </a:extLst>
              </p:cNvPr>
              <p:cNvPicPr/>
              <p:nvPr/>
            </p:nvPicPr>
            <p:blipFill>
              <a:blip r:embed="rId30"/>
              <a:stretch>
                <a:fillRect/>
              </a:stretch>
            </p:blipFill>
            <p:spPr>
              <a:xfrm>
                <a:off x="10105300" y="2849944"/>
                <a:ext cx="435240" cy="43529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0" name="Ink 89">
                <a:extLst>
                  <a:ext uri="{FF2B5EF4-FFF2-40B4-BE49-F238E27FC236}">
                    <a16:creationId xmlns:a16="http://schemas.microsoft.com/office/drawing/2014/main" id="{E8CC3800-B1D8-98DB-780E-09841ED1FA39}"/>
                  </a:ext>
                </a:extLst>
              </p14:cNvPr>
              <p14:cNvContentPartPr/>
              <p14:nvPr/>
            </p14:nvContentPartPr>
            <p14:xfrm>
              <a:off x="10578340" y="3018094"/>
              <a:ext cx="212040" cy="199440"/>
            </p14:xfrm>
          </p:contentPart>
        </mc:Choice>
        <mc:Fallback xmlns="">
          <p:pic>
            <p:nvPicPr>
              <p:cNvPr id="90" name="Ink 89">
                <a:extLst>
                  <a:ext uri="{FF2B5EF4-FFF2-40B4-BE49-F238E27FC236}">
                    <a16:creationId xmlns:a16="http://schemas.microsoft.com/office/drawing/2014/main" id="{E8CC3800-B1D8-98DB-780E-09841ED1FA39}"/>
                  </a:ext>
                </a:extLst>
              </p:cNvPr>
              <p:cNvPicPr/>
              <p:nvPr/>
            </p:nvPicPr>
            <p:blipFill>
              <a:blip r:embed="rId32"/>
              <a:stretch>
                <a:fillRect/>
              </a:stretch>
            </p:blipFill>
            <p:spPr>
              <a:xfrm>
                <a:off x="10547380" y="2987134"/>
                <a:ext cx="2732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1" name="Ink 90">
                <a:extLst>
                  <a:ext uri="{FF2B5EF4-FFF2-40B4-BE49-F238E27FC236}">
                    <a16:creationId xmlns:a16="http://schemas.microsoft.com/office/drawing/2014/main" id="{D6718FA4-C3EC-9D7E-B87B-5E980E144E4B}"/>
                  </a:ext>
                </a:extLst>
              </p14:cNvPr>
              <p14:cNvContentPartPr/>
              <p14:nvPr/>
            </p14:nvContentPartPr>
            <p14:xfrm>
              <a:off x="10833580" y="3037174"/>
              <a:ext cx="249480" cy="217440"/>
            </p14:xfrm>
          </p:contentPart>
        </mc:Choice>
        <mc:Fallback xmlns="">
          <p:pic>
            <p:nvPicPr>
              <p:cNvPr id="91" name="Ink 90">
                <a:extLst>
                  <a:ext uri="{FF2B5EF4-FFF2-40B4-BE49-F238E27FC236}">
                    <a16:creationId xmlns:a16="http://schemas.microsoft.com/office/drawing/2014/main" id="{D6718FA4-C3EC-9D7E-B87B-5E980E144E4B}"/>
                  </a:ext>
                </a:extLst>
              </p:cNvPr>
              <p:cNvPicPr/>
              <p:nvPr/>
            </p:nvPicPr>
            <p:blipFill>
              <a:blip r:embed="rId34"/>
              <a:stretch>
                <a:fillRect/>
              </a:stretch>
            </p:blipFill>
            <p:spPr>
              <a:xfrm>
                <a:off x="10802575" y="3006214"/>
                <a:ext cx="310768"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4" name="Ink 103">
                <a:extLst>
                  <a:ext uri="{FF2B5EF4-FFF2-40B4-BE49-F238E27FC236}">
                    <a16:creationId xmlns:a16="http://schemas.microsoft.com/office/drawing/2014/main" id="{C7B0A356-CE36-DABC-5B99-B0B0633F0C50}"/>
                  </a:ext>
                </a:extLst>
              </p14:cNvPr>
              <p14:cNvContentPartPr/>
              <p14:nvPr/>
            </p14:nvContentPartPr>
            <p14:xfrm>
              <a:off x="11076580" y="2999374"/>
              <a:ext cx="921600" cy="367560"/>
            </p14:xfrm>
          </p:contentPart>
        </mc:Choice>
        <mc:Fallback xmlns="">
          <p:pic>
            <p:nvPicPr>
              <p:cNvPr id="104" name="Ink 103">
                <a:extLst>
                  <a:ext uri="{FF2B5EF4-FFF2-40B4-BE49-F238E27FC236}">
                    <a16:creationId xmlns:a16="http://schemas.microsoft.com/office/drawing/2014/main" id="{C7B0A356-CE36-DABC-5B99-B0B0633F0C50}"/>
                  </a:ext>
                </a:extLst>
              </p:cNvPr>
              <p:cNvPicPr/>
              <p:nvPr/>
            </p:nvPicPr>
            <p:blipFill>
              <a:blip r:embed="rId36"/>
              <a:stretch>
                <a:fillRect/>
              </a:stretch>
            </p:blipFill>
            <p:spPr>
              <a:xfrm>
                <a:off x="11045620" y="2968414"/>
                <a:ext cx="98316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7" name="Ink 106">
                <a:extLst>
                  <a:ext uri="{FF2B5EF4-FFF2-40B4-BE49-F238E27FC236}">
                    <a16:creationId xmlns:a16="http://schemas.microsoft.com/office/drawing/2014/main" id="{FE4FA2C0-E29A-15E9-53FC-86AB2EB5B328}"/>
                  </a:ext>
                </a:extLst>
              </p14:cNvPr>
              <p14:cNvContentPartPr/>
              <p14:nvPr/>
            </p14:nvContentPartPr>
            <p14:xfrm>
              <a:off x="7322500" y="3652774"/>
              <a:ext cx="5123880" cy="162360"/>
            </p14:xfrm>
          </p:contentPart>
        </mc:Choice>
        <mc:Fallback xmlns="">
          <p:pic>
            <p:nvPicPr>
              <p:cNvPr id="107" name="Ink 106">
                <a:extLst>
                  <a:ext uri="{FF2B5EF4-FFF2-40B4-BE49-F238E27FC236}">
                    <a16:creationId xmlns:a16="http://schemas.microsoft.com/office/drawing/2014/main" id="{FE4FA2C0-E29A-15E9-53FC-86AB2EB5B328}"/>
                  </a:ext>
                </a:extLst>
              </p:cNvPr>
              <p:cNvPicPr/>
              <p:nvPr/>
            </p:nvPicPr>
            <p:blipFill>
              <a:blip r:embed="rId38"/>
              <a:stretch>
                <a:fillRect/>
              </a:stretch>
            </p:blipFill>
            <p:spPr>
              <a:xfrm>
                <a:off x="7291900" y="3622174"/>
                <a:ext cx="5185440" cy="223560"/>
              </a:xfrm>
              <a:prstGeom prst="rect">
                <a:avLst/>
              </a:prstGeom>
            </p:spPr>
          </p:pic>
        </mc:Fallback>
      </mc:AlternateContent>
    </p:spTree>
    <p:extLst>
      <p:ext uri="{BB962C8B-B14F-4D97-AF65-F5344CB8AC3E}">
        <p14:creationId xmlns:p14="http://schemas.microsoft.com/office/powerpoint/2010/main" val="99972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933873-669E-6DFA-8FBC-955CFC12C06A}"/>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0908DA-7E99-6B51-A77B-895335057D61}"/>
              </a:ext>
            </a:extLst>
          </p:cNvPr>
          <p:cNvPicPr>
            <a:picLocks noChangeAspect="1"/>
          </p:cNvPicPr>
          <p:nvPr/>
        </p:nvPicPr>
        <p:blipFill>
          <a:blip r:embed="rId3"/>
          <a:stretch>
            <a:fillRect/>
          </a:stretch>
        </p:blipFill>
        <p:spPr>
          <a:xfrm>
            <a:off x="409074" y="127516"/>
            <a:ext cx="6973503" cy="2214085"/>
          </a:xfrm>
          <a:prstGeom prst="rect">
            <a:avLst/>
          </a:prstGeom>
        </p:spPr>
      </p:pic>
      <p:pic>
        <p:nvPicPr>
          <p:cNvPr id="3" name="Picture 2">
            <a:extLst>
              <a:ext uri="{FF2B5EF4-FFF2-40B4-BE49-F238E27FC236}">
                <a16:creationId xmlns:a16="http://schemas.microsoft.com/office/drawing/2014/main" id="{F5342CBD-4309-ABB7-EE49-5DD2584CCE1F}"/>
              </a:ext>
            </a:extLst>
          </p:cNvPr>
          <p:cNvPicPr>
            <a:picLocks noChangeAspect="1"/>
          </p:cNvPicPr>
          <p:nvPr/>
        </p:nvPicPr>
        <p:blipFill>
          <a:blip r:embed="rId4"/>
          <a:stretch>
            <a:fillRect/>
          </a:stretch>
        </p:blipFill>
        <p:spPr>
          <a:xfrm>
            <a:off x="4119636" y="2279903"/>
            <a:ext cx="7095726" cy="2404061"/>
          </a:xfrm>
          <a:prstGeom prst="rect">
            <a:avLst/>
          </a:prstGeom>
        </p:spPr>
      </p:pic>
      <p:pic>
        <p:nvPicPr>
          <p:cNvPr id="4" name="Picture 3">
            <a:extLst>
              <a:ext uri="{FF2B5EF4-FFF2-40B4-BE49-F238E27FC236}">
                <a16:creationId xmlns:a16="http://schemas.microsoft.com/office/drawing/2014/main" id="{1DE83509-3B7D-15F9-287B-AA22F22F2862}"/>
              </a:ext>
            </a:extLst>
          </p:cNvPr>
          <p:cNvPicPr>
            <a:picLocks noChangeAspect="1"/>
          </p:cNvPicPr>
          <p:nvPr/>
        </p:nvPicPr>
        <p:blipFill>
          <a:blip r:embed="rId5"/>
          <a:stretch>
            <a:fillRect/>
          </a:stretch>
        </p:blipFill>
        <p:spPr>
          <a:xfrm>
            <a:off x="976638" y="4609578"/>
            <a:ext cx="5947223" cy="2214086"/>
          </a:xfrm>
          <a:prstGeom prst="rect">
            <a:avLst/>
          </a:prstGeom>
        </p:spPr>
      </p:pic>
      <p:pic>
        <p:nvPicPr>
          <p:cNvPr id="1026" name="Picture 2" descr="Bad Robot (PNG) by LJNEXE2020 on DeviantArt">
            <a:extLst>
              <a:ext uri="{FF2B5EF4-FFF2-40B4-BE49-F238E27FC236}">
                <a16:creationId xmlns:a16="http://schemas.microsoft.com/office/drawing/2014/main" id="{49C8370F-91B4-0F42-8316-C03223D259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598" y="-87618"/>
            <a:ext cx="5153615" cy="289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091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D63398-EEE4-4E6A-BEF3-E92924A28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0"/>
            <a:ext cx="12226755" cy="6858000"/>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804B24-17AC-406D-9636-1332F5DF9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03156" y="-2460574"/>
            <a:ext cx="6859919" cy="11777232"/>
          </a:xfrm>
          <a:prstGeom prst="rect">
            <a:avLst/>
          </a:prstGeom>
          <a:gradFill>
            <a:gsLst>
              <a:gs pos="0">
                <a:schemeClr val="accent1">
                  <a:lumMod val="50000"/>
                  <a:alpha val="0"/>
                </a:schemeClr>
              </a:gs>
              <a:gs pos="100000">
                <a:schemeClr val="accent1">
                  <a:lumMod val="50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3" y="-864"/>
            <a:ext cx="3608179" cy="6858864"/>
          </a:xfrm>
          <a:prstGeom prst="rect">
            <a:avLst/>
          </a:prstGeom>
          <a:gradFill>
            <a:gsLst>
              <a:gs pos="0">
                <a:schemeClr val="accent1">
                  <a:lumMod val="75000"/>
                  <a:alpha val="48000"/>
                </a:schemeClr>
              </a:gs>
              <a:gs pos="99000">
                <a:srgbClr val="000000">
                  <a:alpha val="46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26703">
            <a:off x="1164940" y="1025588"/>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70DF94D-F28F-435E-AD56-C40FC99AF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409782"/>
            <a:ext cx="12221732" cy="4443259"/>
          </a:xfrm>
          <a:prstGeom prst="rect">
            <a:avLst/>
          </a:prstGeom>
          <a:gradFill>
            <a:gsLst>
              <a:gs pos="0">
                <a:schemeClr val="accent1">
                  <a:lumMod val="75000"/>
                  <a:alpha val="50000"/>
                </a:schemeClr>
              </a:gs>
              <a:gs pos="99000">
                <a:srgbClr val="000000">
                  <a:alpha val="11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F952EE-9AAE-4D81-BF98-35DF71334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942096" y="-2872097"/>
            <a:ext cx="6407535" cy="12151737"/>
          </a:xfrm>
          <a:prstGeom prst="rect">
            <a:avLst/>
          </a:prstGeom>
          <a:gradFill>
            <a:gsLst>
              <a:gs pos="1000">
                <a:srgbClr val="000000">
                  <a:alpha val="33000"/>
                </a:srgbClr>
              </a:gs>
              <a:gs pos="100000">
                <a:schemeClr val="accent1">
                  <a:lumMod val="50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10EF59-EBF7-BF79-40F3-81A18A91D245}"/>
              </a:ext>
            </a:extLst>
          </p:cNvPr>
          <p:cNvSpPr/>
          <p:nvPr/>
        </p:nvSpPr>
        <p:spPr>
          <a:xfrm>
            <a:off x="4244454" y="3006586"/>
            <a:ext cx="7284935" cy="273229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000" b="1" kern="1200" cap="none" spc="50" dirty="0" err="1">
                <a:ln w="0"/>
                <a:solidFill>
                  <a:srgbClr val="FFFFFF"/>
                </a:solidFill>
                <a:effectLst>
                  <a:innerShdw blurRad="63500" dist="50800" dir="13500000">
                    <a:srgbClr val="000000">
                      <a:alpha val="50000"/>
                    </a:srgbClr>
                  </a:innerShdw>
                </a:effectLst>
                <a:latin typeface="+mj-lt"/>
                <a:ea typeface="+mj-ea"/>
                <a:cs typeface="+mj-cs"/>
              </a:rPr>
              <a:t>Preguntas</a:t>
            </a:r>
            <a:r>
              <a:rPr lang="en-US" sz="6000" b="1" kern="1200" cap="none" spc="50" dirty="0">
                <a:ln w="0"/>
                <a:solidFill>
                  <a:srgbClr val="FFFFFF"/>
                </a:solidFill>
                <a:effectLst>
                  <a:innerShdw blurRad="63500" dist="50800" dir="13500000">
                    <a:srgbClr val="000000">
                      <a:alpha val="50000"/>
                    </a:srgbClr>
                  </a:innerShdw>
                </a:effectLst>
                <a:latin typeface="+mj-lt"/>
                <a:ea typeface="+mj-ea"/>
                <a:cs typeface="+mj-cs"/>
              </a:rPr>
              <a:t>:</a:t>
            </a:r>
          </a:p>
        </p:txBody>
      </p:sp>
    </p:spTree>
    <p:extLst>
      <p:ext uri="{BB962C8B-B14F-4D97-AF65-F5344CB8AC3E}">
        <p14:creationId xmlns:p14="http://schemas.microsoft.com/office/powerpoint/2010/main" val="4037435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9EAD7-5945-CC50-E202-E2005D4D9B28}"/>
              </a:ext>
            </a:extLst>
          </p:cNvPr>
          <p:cNvSpPr>
            <a:spLocks noGrp="1"/>
          </p:cNvSpPr>
          <p:nvPr>
            <p:ph type="title"/>
          </p:nvPr>
        </p:nvSpPr>
        <p:spPr>
          <a:xfrm>
            <a:off x="838200" y="365125"/>
            <a:ext cx="10515600" cy="1306443"/>
          </a:xfrm>
        </p:spPr>
        <p:txBody>
          <a:bodyPr>
            <a:normAutofit/>
          </a:bodyPr>
          <a:lstStyle/>
          <a:p>
            <a:r>
              <a:rPr lang="en-US" sz="4000"/>
              <a:t>Que es RAG ?</a:t>
            </a:r>
          </a:p>
        </p:txBody>
      </p:sp>
      <p:sp>
        <p:nvSpPr>
          <p:cNvPr id="3" name="Content Placeholder 2">
            <a:extLst>
              <a:ext uri="{FF2B5EF4-FFF2-40B4-BE49-F238E27FC236}">
                <a16:creationId xmlns:a16="http://schemas.microsoft.com/office/drawing/2014/main" id="{07B13EAA-EA43-184B-85C1-AD2CD038F4B4}"/>
              </a:ext>
            </a:extLst>
          </p:cNvPr>
          <p:cNvSpPr>
            <a:spLocks noGrp="1"/>
          </p:cNvSpPr>
          <p:nvPr>
            <p:ph idx="1"/>
          </p:nvPr>
        </p:nvSpPr>
        <p:spPr>
          <a:xfrm>
            <a:off x="838200" y="1825625"/>
            <a:ext cx="4152774" cy="4303464"/>
          </a:xfrm>
        </p:spPr>
        <p:txBody>
          <a:bodyPr>
            <a:normAutofit/>
          </a:bodyPr>
          <a:lstStyle/>
          <a:p>
            <a:r>
              <a:rPr lang="en-US" sz="1400"/>
              <a:t>La “generación aumentada por recuperación” (RAG) es una técnica utilizada en el procesamiento del lenguaje natural (NPL) que combina el poder de los modelos basados en recuperación (Retrieval models) y los modelos generativos (Generative models) para mejorar la calidad y la relevancia del texto generado</a:t>
            </a:r>
          </a:p>
          <a:p>
            <a:r>
              <a:rPr lang="en-US" sz="1400"/>
              <a:t>Respuestas más basadas en hechos: Las respuestas de los LLMs se basan en la información proporcionada. Es menos probable que el modelo genere información incorrecta o engañosa.</a:t>
            </a:r>
          </a:p>
          <a:p>
            <a:r>
              <a:rPr lang="en-US" sz="1400" b="1"/>
              <a:t>“Generación Aumentada por Recuperación (RAG) vs. fine-tuning”</a:t>
            </a:r>
          </a:p>
          <a:p>
            <a:r>
              <a:rPr lang="en-US" sz="1400"/>
              <a:t>RAG y el fine-tuning son las dos formas más populares de incorporar nueva información en los Modelos LLM. Ambos requieren datos adicionales, pero se utilizan de manera diferente.</a:t>
            </a:r>
          </a:p>
          <a:p>
            <a:endParaRPr lang="en-US" sz="1400"/>
          </a:p>
        </p:txBody>
      </p:sp>
      <p:pic>
        <p:nvPicPr>
          <p:cNvPr id="5" name="Picture 4" descr="A black background with text and sun and books&#10;&#10;Description automatically generated with medium confidence">
            <a:extLst>
              <a:ext uri="{FF2B5EF4-FFF2-40B4-BE49-F238E27FC236}">
                <a16:creationId xmlns:a16="http://schemas.microsoft.com/office/drawing/2014/main" id="{8358FDE6-4983-56C2-97C6-B79499C7D837}"/>
              </a:ext>
            </a:extLst>
          </p:cNvPr>
          <p:cNvPicPr>
            <a:picLocks noChangeAspect="1"/>
          </p:cNvPicPr>
          <p:nvPr/>
        </p:nvPicPr>
        <p:blipFill rotWithShape="1">
          <a:blip r:embed="rId2"/>
          <a:srcRect r="2" b="1837"/>
          <a:stretch/>
        </p:blipFill>
        <p:spPr>
          <a:xfrm>
            <a:off x="4040500" y="544286"/>
            <a:ext cx="8687868" cy="5948589"/>
          </a:xfrm>
          <a:prstGeom prst="rect">
            <a:avLst/>
          </a:prstGeom>
        </p:spPr>
      </p:pic>
    </p:spTree>
    <p:extLst>
      <p:ext uri="{BB962C8B-B14F-4D97-AF65-F5344CB8AC3E}">
        <p14:creationId xmlns:p14="http://schemas.microsoft.com/office/powerpoint/2010/main" val="4041492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mall store front with trees and a sign&#10;&#10;Description automatically generated">
            <a:extLst>
              <a:ext uri="{FF2B5EF4-FFF2-40B4-BE49-F238E27FC236}">
                <a16:creationId xmlns:a16="http://schemas.microsoft.com/office/drawing/2014/main" id="{9FAD5FFE-4CFC-155F-962E-0F08096388B0}"/>
              </a:ext>
            </a:extLst>
          </p:cNvPr>
          <p:cNvPicPr>
            <a:picLocks noChangeAspect="1"/>
          </p:cNvPicPr>
          <p:nvPr/>
        </p:nvPicPr>
        <p:blipFill rotWithShape="1">
          <a:blip r:embed="rId2"/>
          <a:srcRect r="-2" b="63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5" name="Content Placeholder 17">
            <a:extLst>
              <a:ext uri="{FF2B5EF4-FFF2-40B4-BE49-F238E27FC236}">
                <a16:creationId xmlns:a16="http://schemas.microsoft.com/office/drawing/2014/main" id="{D34F937A-30A1-B18C-016B-67261DDC5214}"/>
              </a:ext>
            </a:extLst>
          </p:cNvPr>
          <p:cNvSpPr>
            <a:spLocks noGrp="1"/>
          </p:cNvSpPr>
          <p:nvPr>
            <p:ph idx="1"/>
          </p:nvPr>
        </p:nvSpPr>
        <p:spPr>
          <a:xfrm>
            <a:off x="7097486" y="370114"/>
            <a:ext cx="4330336" cy="4731088"/>
          </a:xfrm>
        </p:spPr>
        <p:txBody>
          <a:bodyPr>
            <a:noAutofit/>
          </a:bodyPr>
          <a:lstStyle/>
          <a:p>
            <a:pPr marL="0" indent="0">
              <a:buNone/>
            </a:pPr>
            <a:r>
              <a:rPr lang="en-US" sz="1600" dirty="0"/>
              <a:t>Amazon Bedrock </a:t>
            </a:r>
          </a:p>
          <a:p>
            <a:pPr marL="0" indent="0">
              <a:buNone/>
            </a:pPr>
            <a:r>
              <a:rPr lang="en-US" sz="1600" dirty="0"/>
              <a:t>Es un </a:t>
            </a:r>
            <a:r>
              <a:rPr lang="en-US" sz="1600" dirty="0" err="1"/>
              <a:t>servicio</a:t>
            </a:r>
            <a:r>
              <a:rPr lang="en-US" sz="1600" dirty="0"/>
              <a:t> </a:t>
            </a:r>
            <a:r>
              <a:rPr lang="en-US" sz="1600" dirty="0" err="1"/>
              <a:t>completamente</a:t>
            </a:r>
            <a:r>
              <a:rPr lang="en-US" sz="1600" dirty="0"/>
              <a:t> </a:t>
            </a:r>
            <a:r>
              <a:rPr lang="en-US" sz="1600" dirty="0" err="1"/>
              <a:t>administrado</a:t>
            </a:r>
            <a:r>
              <a:rPr lang="en-US" sz="1600" dirty="0"/>
              <a:t> que </a:t>
            </a:r>
            <a:r>
              <a:rPr lang="en-US" sz="1600" dirty="0" err="1"/>
              <a:t>ofrece</a:t>
            </a:r>
            <a:r>
              <a:rPr lang="en-US" sz="1600" dirty="0"/>
              <a:t> </a:t>
            </a:r>
            <a:r>
              <a:rPr lang="en-US" sz="1600" dirty="0" err="1"/>
              <a:t>una</a:t>
            </a:r>
            <a:r>
              <a:rPr lang="en-US" sz="1600" dirty="0"/>
              <a:t> </a:t>
            </a:r>
            <a:r>
              <a:rPr lang="en-US" sz="1600" dirty="0" err="1"/>
              <a:t>selección</a:t>
            </a:r>
            <a:r>
              <a:rPr lang="en-US" sz="1600" dirty="0"/>
              <a:t> de </a:t>
            </a:r>
            <a:r>
              <a:rPr lang="en-US" sz="1600" dirty="0" err="1"/>
              <a:t>modelos</a:t>
            </a:r>
            <a:r>
              <a:rPr lang="en-US" sz="1600" dirty="0"/>
              <a:t> de </a:t>
            </a:r>
            <a:r>
              <a:rPr lang="en-US" sz="1600" dirty="0" err="1"/>
              <a:t>fundación</a:t>
            </a:r>
            <a:r>
              <a:rPr lang="en-US" sz="1600" dirty="0"/>
              <a:t> (FMs) de alto </a:t>
            </a:r>
            <a:r>
              <a:rPr lang="en-US" sz="1600" dirty="0" err="1"/>
              <a:t>rendimiento</a:t>
            </a:r>
            <a:r>
              <a:rPr lang="en-US" sz="1600" dirty="0"/>
              <a:t> de </a:t>
            </a:r>
            <a:r>
              <a:rPr lang="en-US" sz="1600" dirty="0" err="1"/>
              <a:t>compañías</a:t>
            </a:r>
            <a:r>
              <a:rPr lang="en-US" sz="1600" dirty="0"/>
              <a:t> </a:t>
            </a:r>
            <a:r>
              <a:rPr lang="en-US" sz="1600" dirty="0" err="1"/>
              <a:t>líderes</a:t>
            </a:r>
            <a:r>
              <a:rPr lang="en-US" sz="1600" dirty="0"/>
              <a:t> </a:t>
            </a:r>
            <a:r>
              <a:rPr lang="en-US" sz="1600" dirty="0" err="1"/>
              <a:t>en</a:t>
            </a:r>
            <a:r>
              <a:rPr lang="en-US" sz="1600" dirty="0"/>
              <a:t> IA </a:t>
            </a:r>
            <a:r>
              <a:rPr lang="en-US" sz="1600" dirty="0" err="1"/>
              <a:t>como</a:t>
            </a:r>
            <a:r>
              <a:rPr lang="en-US" sz="1600" dirty="0"/>
              <a:t> AI21 Labs, Anthropic, Cohere, Meta, Stability AI y Amazon a </a:t>
            </a:r>
            <a:r>
              <a:rPr lang="en-US" sz="1600" dirty="0" err="1"/>
              <a:t>través</a:t>
            </a:r>
            <a:r>
              <a:rPr lang="en-US" sz="1600" dirty="0"/>
              <a:t> de </a:t>
            </a:r>
            <a:r>
              <a:rPr lang="en-US" sz="1600" dirty="0" err="1"/>
              <a:t>una</a:t>
            </a:r>
            <a:r>
              <a:rPr lang="en-US" sz="1600" dirty="0"/>
              <a:t> </a:t>
            </a:r>
            <a:r>
              <a:rPr lang="en-US" sz="1600" dirty="0" err="1"/>
              <a:t>única</a:t>
            </a:r>
            <a:r>
              <a:rPr lang="en-US" sz="1600" dirty="0"/>
              <a:t> API,</a:t>
            </a:r>
          </a:p>
          <a:p>
            <a:pPr marL="0" indent="0">
              <a:buNone/>
            </a:pPr>
            <a:r>
              <a:rPr lang="en-US" sz="1600" dirty="0"/>
              <a:t> junto con un </a:t>
            </a:r>
            <a:r>
              <a:rPr lang="en-US" sz="1600" dirty="0" err="1"/>
              <a:t>amplio</a:t>
            </a:r>
            <a:r>
              <a:rPr lang="en-US" sz="1600" dirty="0"/>
              <a:t> conjunto de </a:t>
            </a:r>
            <a:r>
              <a:rPr lang="en-US" sz="1600" dirty="0" err="1"/>
              <a:t>capacidades</a:t>
            </a:r>
            <a:r>
              <a:rPr lang="en-US" sz="1600" dirty="0"/>
              <a:t> que </a:t>
            </a:r>
            <a:r>
              <a:rPr lang="en-US" sz="1600" dirty="0" err="1"/>
              <a:t>necesitas</a:t>
            </a:r>
            <a:r>
              <a:rPr lang="en-US" sz="1600" dirty="0"/>
              <a:t> para </a:t>
            </a:r>
            <a:r>
              <a:rPr lang="en-US" sz="1600" dirty="0" err="1"/>
              <a:t>construir</a:t>
            </a:r>
            <a:r>
              <a:rPr lang="en-US" sz="1600" dirty="0"/>
              <a:t> </a:t>
            </a:r>
            <a:r>
              <a:rPr lang="en-US" sz="1600" dirty="0" err="1"/>
              <a:t>aplicaciones</a:t>
            </a:r>
            <a:r>
              <a:rPr lang="en-US" sz="1600" dirty="0"/>
              <a:t> de </a:t>
            </a:r>
            <a:r>
              <a:rPr lang="en-US" sz="1600" dirty="0" err="1"/>
              <a:t>inteligencia</a:t>
            </a:r>
            <a:r>
              <a:rPr lang="en-US" sz="1600" dirty="0"/>
              <a:t> artificial </a:t>
            </a:r>
            <a:r>
              <a:rPr lang="en-US" sz="1600" dirty="0" err="1"/>
              <a:t>generativa</a:t>
            </a:r>
            <a:r>
              <a:rPr lang="en-US" sz="1600" dirty="0"/>
              <a:t> con </a:t>
            </a:r>
            <a:r>
              <a:rPr lang="en-US" sz="1600" dirty="0" err="1"/>
              <a:t>seguridad</a:t>
            </a:r>
            <a:r>
              <a:rPr lang="en-US" sz="1600" dirty="0"/>
              <a:t>, </a:t>
            </a:r>
            <a:r>
              <a:rPr lang="en-US" sz="1600" dirty="0" err="1"/>
              <a:t>privacidad</a:t>
            </a:r>
            <a:r>
              <a:rPr lang="en-US" sz="1600" dirty="0"/>
              <a:t> y IA </a:t>
            </a:r>
            <a:r>
              <a:rPr lang="en-US" sz="1600" dirty="0" err="1"/>
              <a:t>responsable</a:t>
            </a:r>
            <a:r>
              <a:rPr lang="en-US" sz="1600" dirty="0"/>
              <a:t>. </a:t>
            </a:r>
          </a:p>
          <a:p>
            <a:pPr marL="0" indent="0">
              <a:buNone/>
            </a:pPr>
            <a:r>
              <a:rPr lang="en-US" sz="1600" dirty="0" err="1"/>
              <a:t>Usando</a:t>
            </a:r>
            <a:r>
              <a:rPr lang="en-US" sz="1600" dirty="0"/>
              <a:t> Amazon Bedrock, </a:t>
            </a:r>
            <a:r>
              <a:rPr lang="en-US" sz="1600" dirty="0" err="1"/>
              <a:t>puedes</a:t>
            </a:r>
            <a:r>
              <a:rPr lang="en-US" sz="1600" dirty="0"/>
              <a:t> </a:t>
            </a:r>
            <a:r>
              <a:rPr lang="en-US" sz="1600" dirty="0" err="1"/>
              <a:t>experimentar</a:t>
            </a:r>
            <a:r>
              <a:rPr lang="en-US" sz="1600" dirty="0"/>
              <a:t> </a:t>
            </a:r>
            <a:r>
              <a:rPr lang="en-US" sz="1600" dirty="0" err="1"/>
              <a:t>fácilmente</a:t>
            </a:r>
            <a:r>
              <a:rPr lang="en-US" sz="1600" dirty="0"/>
              <a:t> y </a:t>
            </a:r>
            <a:r>
              <a:rPr lang="en-US" sz="1600" dirty="0" err="1"/>
              <a:t>evaluar</a:t>
            </a:r>
            <a:r>
              <a:rPr lang="en-US" sz="1600" dirty="0"/>
              <a:t> </a:t>
            </a:r>
            <a:r>
              <a:rPr lang="en-US" sz="1600" dirty="0" err="1"/>
              <a:t>los</a:t>
            </a:r>
            <a:r>
              <a:rPr lang="en-US" sz="1600" dirty="0"/>
              <a:t> </a:t>
            </a:r>
            <a:r>
              <a:rPr lang="en-US" sz="1600" dirty="0" err="1"/>
              <a:t>mejores</a:t>
            </a:r>
            <a:r>
              <a:rPr lang="en-US" sz="1600" dirty="0"/>
              <a:t> FMs para </a:t>
            </a:r>
            <a:r>
              <a:rPr lang="en-US" sz="1600" dirty="0" err="1"/>
              <a:t>tu</a:t>
            </a:r>
            <a:r>
              <a:rPr lang="en-US" sz="1600" dirty="0"/>
              <a:t> </a:t>
            </a:r>
            <a:r>
              <a:rPr lang="en-US" sz="1600" dirty="0" err="1"/>
              <a:t>caso</a:t>
            </a:r>
            <a:r>
              <a:rPr lang="en-US" sz="1600" dirty="0"/>
              <a:t> de </a:t>
            </a:r>
            <a:r>
              <a:rPr lang="en-US" sz="1600" dirty="0" err="1"/>
              <a:t>uso</a:t>
            </a:r>
            <a:r>
              <a:rPr lang="en-US" sz="1600" dirty="0"/>
              <a:t>, </a:t>
            </a:r>
            <a:r>
              <a:rPr lang="en-US" sz="1600" dirty="0" err="1"/>
              <a:t>personalizarlos</a:t>
            </a:r>
            <a:r>
              <a:rPr lang="en-US" sz="1600" dirty="0"/>
              <a:t> de </a:t>
            </a:r>
            <a:r>
              <a:rPr lang="en-US" sz="1600" dirty="0" err="1"/>
              <a:t>manera</a:t>
            </a:r>
            <a:r>
              <a:rPr lang="en-US" sz="1600" dirty="0"/>
              <a:t> </a:t>
            </a:r>
            <a:r>
              <a:rPr lang="en-US" sz="1600" dirty="0" err="1"/>
              <a:t>privada</a:t>
            </a:r>
            <a:r>
              <a:rPr lang="en-US" sz="1600" dirty="0"/>
              <a:t> con </a:t>
            </a:r>
            <a:r>
              <a:rPr lang="en-US" sz="1600" dirty="0" err="1"/>
              <a:t>tus</a:t>
            </a:r>
            <a:r>
              <a:rPr lang="en-US" sz="1600" dirty="0"/>
              <a:t> </a:t>
            </a:r>
            <a:r>
              <a:rPr lang="en-US" sz="1600" dirty="0" err="1"/>
              <a:t>datos</a:t>
            </a:r>
            <a:r>
              <a:rPr lang="en-US" sz="1600" dirty="0"/>
              <a:t> </a:t>
            </a:r>
            <a:r>
              <a:rPr lang="en-US" sz="1600" dirty="0" err="1"/>
              <a:t>utilizando</a:t>
            </a:r>
            <a:r>
              <a:rPr lang="en-US" sz="1600" dirty="0"/>
              <a:t> </a:t>
            </a:r>
            <a:r>
              <a:rPr lang="en-US" sz="1600" dirty="0" err="1"/>
              <a:t>técnicas</a:t>
            </a:r>
            <a:r>
              <a:rPr lang="en-US" sz="1600" dirty="0"/>
              <a:t> </a:t>
            </a:r>
            <a:r>
              <a:rPr lang="en-US" sz="1600" dirty="0" err="1"/>
              <a:t>como</a:t>
            </a:r>
            <a:r>
              <a:rPr lang="en-US" sz="1600" dirty="0"/>
              <a:t> </a:t>
            </a:r>
            <a:r>
              <a:rPr lang="en-US" sz="1600" dirty="0" err="1"/>
              <a:t>el</a:t>
            </a:r>
            <a:r>
              <a:rPr lang="en-US" sz="1600" dirty="0"/>
              <a:t> Fine-Tunning y la </a:t>
            </a:r>
            <a:r>
              <a:rPr lang="en-US" sz="1600" dirty="0" err="1"/>
              <a:t>Generación</a:t>
            </a:r>
            <a:r>
              <a:rPr lang="en-US" sz="1600" dirty="0"/>
              <a:t> </a:t>
            </a:r>
            <a:r>
              <a:rPr lang="en-US" sz="1600" dirty="0" err="1"/>
              <a:t>Aumentada</a:t>
            </a:r>
            <a:r>
              <a:rPr lang="en-US" sz="1600" dirty="0"/>
              <a:t> </a:t>
            </a:r>
            <a:r>
              <a:rPr lang="en-US" sz="1600" dirty="0" err="1"/>
              <a:t>por</a:t>
            </a:r>
            <a:r>
              <a:rPr lang="en-US" sz="1600" dirty="0"/>
              <a:t> </a:t>
            </a:r>
            <a:r>
              <a:rPr lang="en-US" sz="1600" dirty="0" err="1"/>
              <a:t>Recuperación</a:t>
            </a:r>
            <a:r>
              <a:rPr lang="en-US" sz="1600" dirty="0"/>
              <a:t> (RAG),</a:t>
            </a:r>
          </a:p>
          <a:p>
            <a:pPr marL="0" indent="0">
              <a:buNone/>
            </a:pPr>
            <a:r>
              <a:rPr lang="en-US" sz="1600" dirty="0" err="1"/>
              <a:t>Ademas</a:t>
            </a:r>
            <a:r>
              <a:rPr lang="en-US" sz="1600" dirty="0"/>
              <a:t> </a:t>
            </a:r>
            <a:r>
              <a:rPr lang="en-US" sz="1600" dirty="0" err="1"/>
              <a:t>construir</a:t>
            </a:r>
            <a:r>
              <a:rPr lang="en-US" sz="1600" dirty="0"/>
              <a:t> </a:t>
            </a:r>
            <a:r>
              <a:rPr lang="en-US" sz="1600" dirty="0" err="1"/>
              <a:t>agentes</a:t>
            </a:r>
            <a:r>
              <a:rPr lang="en-US" sz="1600" dirty="0"/>
              <a:t> que </a:t>
            </a:r>
            <a:r>
              <a:rPr lang="en-US" sz="1600" dirty="0" err="1"/>
              <a:t>ejecuten</a:t>
            </a:r>
            <a:r>
              <a:rPr lang="en-US" sz="1600" dirty="0"/>
              <a:t> </a:t>
            </a:r>
            <a:r>
              <a:rPr lang="en-US" sz="1600" dirty="0" err="1"/>
              <a:t>tareas</a:t>
            </a:r>
            <a:r>
              <a:rPr lang="en-US" sz="1600" dirty="0"/>
              <a:t> </a:t>
            </a:r>
            <a:r>
              <a:rPr lang="en-US" sz="1600" dirty="0" err="1"/>
              <a:t>usando</a:t>
            </a:r>
            <a:r>
              <a:rPr lang="en-US" sz="1600" dirty="0"/>
              <a:t> </a:t>
            </a:r>
            <a:r>
              <a:rPr lang="en-US" sz="1600" dirty="0" err="1"/>
              <a:t>tus</a:t>
            </a:r>
            <a:r>
              <a:rPr lang="en-US" sz="1600" dirty="0"/>
              <a:t> </a:t>
            </a:r>
            <a:r>
              <a:rPr lang="en-US" sz="1600" dirty="0" err="1"/>
              <a:t>sistemas</a:t>
            </a:r>
            <a:r>
              <a:rPr lang="en-US" sz="1600" dirty="0"/>
              <a:t> </a:t>
            </a:r>
            <a:r>
              <a:rPr lang="en-US" sz="1600" dirty="0" err="1"/>
              <a:t>empresariales</a:t>
            </a:r>
            <a:r>
              <a:rPr lang="en-US" sz="1600" dirty="0"/>
              <a:t> y </a:t>
            </a:r>
            <a:r>
              <a:rPr lang="en-US" sz="1600" dirty="0" err="1"/>
              <a:t>fuentes</a:t>
            </a:r>
            <a:r>
              <a:rPr lang="en-US" sz="1600" dirty="0"/>
              <a:t> de </a:t>
            </a:r>
            <a:r>
              <a:rPr lang="en-US" sz="1600" dirty="0" err="1"/>
              <a:t>datos</a:t>
            </a:r>
            <a:r>
              <a:rPr lang="en-US" sz="1600" dirty="0"/>
              <a:t>. </a:t>
            </a:r>
          </a:p>
          <a:p>
            <a:pPr marL="0" indent="0">
              <a:buNone/>
            </a:pPr>
            <a:r>
              <a:rPr lang="en-US" sz="1600" dirty="0"/>
              <a:t>Dado que Amazon Bedrock es sin </a:t>
            </a:r>
            <a:r>
              <a:rPr lang="en-US" sz="1600" dirty="0" err="1"/>
              <a:t>servidor</a:t>
            </a:r>
            <a:r>
              <a:rPr lang="en-US" sz="1600" dirty="0"/>
              <a:t>, no </a:t>
            </a:r>
            <a:r>
              <a:rPr lang="en-US" sz="1600" dirty="0" err="1"/>
              <a:t>tienes</a:t>
            </a:r>
            <a:r>
              <a:rPr lang="en-US" sz="1600" dirty="0"/>
              <a:t> que </a:t>
            </a:r>
            <a:r>
              <a:rPr lang="en-US" sz="1600" dirty="0" err="1"/>
              <a:t>gestionar</a:t>
            </a:r>
            <a:r>
              <a:rPr lang="en-US" sz="1600" dirty="0"/>
              <a:t> </a:t>
            </a:r>
            <a:r>
              <a:rPr lang="en-US" sz="1600" dirty="0" err="1"/>
              <a:t>ninguna</a:t>
            </a:r>
            <a:r>
              <a:rPr lang="en-US" sz="1600" dirty="0"/>
              <a:t> </a:t>
            </a:r>
            <a:r>
              <a:rPr lang="en-US" sz="1600" dirty="0" err="1"/>
              <a:t>infraestructura</a:t>
            </a:r>
            <a:r>
              <a:rPr lang="en-US" sz="1600" dirty="0"/>
              <a:t>, y </a:t>
            </a:r>
            <a:r>
              <a:rPr lang="en-US" sz="1600" dirty="0" err="1"/>
              <a:t>puedes</a:t>
            </a:r>
            <a:r>
              <a:rPr lang="en-US" sz="1600" dirty="0"/>
              <a:t> </a:t>
            </a:r>
            <a:r>
              <a:rPr lang="en-US" sz="1600" dirty="0" err="1"/>
              <a:t>integrar</a:t>
            </a:r>
            <a:r>
              <a:rPr lang="en-US" sz="1600" dirty="0"/>
              <a:t> y </a:t>
            </a:r>
            <a:r>
              <a:rPr lang="en-US" sz="1600" dirty="0" err="1"/>
              <a:t>desplegar</a:t>
            </a:r>
            <a:r>
              <a:rPr lang="en-US" sz="1600" dirty="0"/>
              <a:t> de </a:t>
            </a:r>
            <a:r>
              <a:rPr lang="en-US" sz="1600" dirty="0" err="1"/>
              <a:t>manera</a:t>
            </a:r>
            <a:r>
              <a:rPr lang="en-US" sz="1600" dirty="0"/>
              <a:t> </a:t>
            </a:r>
            <a:r>
              <a:rPr lang="en-US" sz="1600" dirty="0" err="1"/>
              <a:t>segura</a:t>
            </a:r>
            <a:r>
              <a:rPr lang="en-US" sz="1600" dirty="0"/>
              <a:t> </a:t>
            </a:r>
            <a:r>
              <a:rPr lang="en-US" sz="1600" dirty="0" err="1"/>
              <a:t>capacidades</a:t>
            </a:r>
            <a:r>
              <a:rPr lang="en-US" sz="1600" dirty="0"/>
              <a:t> de IA </a:t>
            </a:r>
            <a:r>
              <a:rPr lang="en-US" sz="1600" dirty="0" err="1"/>
              <a:t>generativa</a:t>
            </a:r>
            <a:r>
              <a:rPr lang="en-US" sz="1600" dirty="0"/>
              <a:t> </a:t>
            </a:r>
            <a:r>
              <a:rPr lang="en-US" sz="1600" dirty="0" err="1"/>
              <a:t>en</a:t>
            </a:r>
            <a:r>
              <a:rPr lang="en-US" sz="1600" dirty="0"/>
              <a:t> </a:t>
            </a:r>
            <a:r>
              <a:rPr lang="en-US" sz="1600" dirty="0" err="1"/>
              <a:t>tus</a:t>
            </a:r>
            <a:r>
              <a:rPr lang="en-US" sz="1600" dirty="0"/>
              <a:t> </a:t>
            </a:r>
            <a:r>
              <a:rPr lang="en-US" sz="1600" dirty="0" err="1"/>
              <a:t>aplicaciones</a:t>
            </a:r>
            <a:r>
              <a:rPr lang="en-US" sz="1600" dirty="0"/>
              <a:t> </a:t>
            </a:r>
            <a:r>
              <a:rPr lang="en-US" sz="1600" dirty="0" err="1"/>
              <a:t>usando</a:t>
            </a:r>
            <a:r>
              <a:rPr lang="en-US" sz="1600" dirty="0"/>
              <a:t> </a:t>
            </a:r>
            <a:r>
              <a:rPr lang="en-US" sz="1600" dirty="0" err="1"/>
              <a:t>los</a:t>
            </a:r>
            <a:r>
              <a:rPr lang="en-US" sz="1600" dirty="0"/>
              <a:t> </a:t>
            </a:r>
            <a:r>
              <a:rPr lang="en-US" sz="1600" dirty="0" err="1"/>
              <a:t>servicios</a:t>
            </a:r>
            <a:r>
              <a:rPr lang="en-US" sz="1600" dirty="0"/>
              <a:t> de AWS con </a:t>
            </a:r>
            <a:r>
              <a:rPr lang="en-US" sz="1600" dirty="0" err="1"/>
              <a:t>los</a:t>
            </a:r>
            <a:r>
              <a:rPr lang="en-US" sz="1600" dirty="0"/>
              <a:t> que </a:t>
            </a:r>
            <a:r>
              <a:rPr lang="en-US" sz="1600" dirty="0" err="1"/>
              <a:t>ya</a:t>
            </a:r>
            <a:r>
              <a:rPr lang="en-US" sz="1600" dirty="0"/>
              <a:t> </a:t>
            </a:r>
            <a:r>
              <a:rPr lang="en-US" sz="1600" dirty="0" err="1"/>
              <a:t>estás</a:t>
            </a:r>
            <a:r>
              <a:rPr lang="en-US" sz="1600" dirty="0"/>
              <a:t> </a:t>
            </a:r>
            <a:r>
              <a:rPr lang="en-US" sz="1600" dirty="0" err="1"/>
              <a:t>familiarizado</a:t>
            </a:r>
            <a:r>
              <a:rPr lang="en-US" sz="1600" dirty="0"/>
              <a:t>.</a:t>
            </a:r>
          </a:p>
        </p:txBody>
      </p:sp>
    </p:spTree>
    <p:extLst>
      <p:ext uri="{BB962C8B-B14F-4D97-AF65-F5344CB8AC3E}">
        <p14:creationId xmlns:p14="http://schemas.microsoft.com/office/powerpoint/2010/main" val="324925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FE9D4-40E2-9EE1-C2A6-5F095F1C81D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Explorando las Características Únicas y Usos Prácticos de Bedrock</a:t>
            </a:r>
            <a:br>
              <a:rPr lang="en-US" sz="4000">
                <a:solidFill>
                  <a:srgbClr val="FFFFFF"/>
                </a:solidFill>
              </a:rPr>
            </a:br>
            <a:endParaRPr lang="en-US" sz="4000">
              <a:solidFill>
                <a:srgbClr val="FFFFFF"/>
              </a:solidFill>
            </a:endParaRPr>
          </a:p>
        </p:txBody>
      </p:sp>
      <p:sp>
        <p:nvSpPr>
          <p:cNvPr id="3" name="Content Placeholder 2">
            <a:extLst>
              <a:ext uri="{FF2B5EF4-FFF2-40B4-BE49-F238E27FC236}">
                <a16:creationId xmlns:a16="http://schemas.microsoft.com/office/drawing/2014/main" id="{9BFC6826-BC75-6AD0-2513-93C01E13D69B}"/>
              </a:ext>
            </a:extLst>
          </p:cNvPr>
          <p:cNvSpPr>
            <a:spLocks noGrp="1"/>
          </p:cNvSpPr>
          <p:nvPr>
            <p:ph idx="1"/>
          </p:nvPr>
        </p:nvSpPr>
        <p:spPr>
          <a:xfrm>
            <a:off x="4810259" y="206830"/>
            <a:ext cx="6915019" cy="5988698"/>
          </a:xfrm>
        </p:spPr>
        <p:txBody>
          <a:bodyPr anchor="ctr">
            <a:normAutofit/>
          </a:bodyPr>
          <a:lstStyle/>
          <a:p>
            <a:pPr marL="0" indent="0">
              <a:buNone/>
            </a:pPr>
            <a:r>
              <a:rPr lang="en-US" sz="1700" dirty="0" err="1"/>
              <a:t>Integración</a:t>
            </a:r>
            <a:r>
              <a:rPr lang="en-US" sz="1700" dirty="0"/>
              <a:t> con </a:t>
            </a:r>
            <a:r>
              <a:rPr lang="en-US" sz="1700" dirty="0" err="1"/>
              <a:t>modelos</a:t>
            </a:r>
            <a:r>
              <a:rPr lang="en-US" sz="1700" dirty="0"/>
              <a:t> de las </a:t>
            </a:r>
            <a:r>
              <a:rPr lang="en-US" sz="1700" dirty="0" err="1"/>
              <a:t>principales</a:t>
            </a:r>
            <a:r>
              <a:rPr lang="en-US" sz="1700" dirty="0"/>
              <a:t> </a:t>
            </a:r>
            <a:r>
              <a:rPr lang="en-US" sz="1700" dirty="0" err="1"/>
              <a:t>compañías</a:t>
            </a:r>
            <a:r>
              <a:rPr lang="en-US" sz="1700" dirty="0"/>
              <a:t> de IA: </a:t>
            </a:r>
          </a:p>
          <a:p>
            <a:pPr>
              <a:buFont typeface="Arial" panose="020B0604020202020204" pitchFamily="34" charset="0"/>
              <a:buChar char="•"/>
            </a:pPr>
            <a:r>
              <a:rPr lang="en-US" sz="1700" dirty="0"/>
              <a:t>La </a:t>
            </a:r>
            <a:r>
              <a:rPr lang="en-US" sz="1700" dirty="0" err="1"/>
              <a:t>gama</a:t>
            </a:r>
            <a:r>
              <a:rPr lang="en-US" sz="1700" dirty="0"/>
              <a:t> de </a:t>
            </a:r>
            <a:r>
              <a:rPr lang="en-US" sz="1700" dirty="0" err="1"/>
              <a:t>modelos</a:t>
            </a:r>
            <a:r>
              <a:rPr lang="en-US" sz="1700" dirty="0"/>
              <a:t> </a:t>
            </a:r>
            <a:r>
              <a:rPr lang="en-US" sz="1700" dirty="0" err="1"/>
              <a:t>incluye</a:t>
            </a:r>
            <a:r>
              <a:rPr lang="en-US" sz="1700" dirty="0"/>
              <a:t> </a:t>
            </a:r>
            <a:r>
              <a:rPr lang="en-US" sz="1700" dirty="0" err="1"/>
              <a:t>generadores</a:t>
            </a:r>
            <a:r>
              <a:rPr lang="en-US" sz="1700" dirty="0"/>
              <a:t> de </a:t>
            </a:r>
            <a:r>
              <a:rPr lang="en-US" sz="1700" dirty="0" err="1"/>
              <a:t>texto</a:t>
            </a:r>
            <a:r>
              <a:rPr lang="en-US" sz="1700" dirty="0"/>
              <a:t>, </a:t>
            </a:r>
            <a:r>
              <a:rPr lang="en-US" sz="1700" dirty="0" err="1"/>
              <a:t>creadores</a:t>
            </a:r>
            <a:r>
              <a:rPr lang="en-US" sz="1700" dirty="0"/>
              <a:t> de </a:t>
            </a:r>
            <a:r>
              <a:rPr lang="en-US" sz="1700" dirty="0" err="1"/>
              <a:t>imágenes</a:t>
            </a:r>
            <a:r>
              <a:rPr lang="en-US" sz="1700" dirty="0"/>
              <a:t> y </a:t>
            </a:r>
            <a:r>
              <a:rPr lang="en-US" sz="1700" dirty="0" err="1"/>
              <a:t>herramientas</a:t>
            </a:r>
            <a:r>
              <a:rPr lang="en-US" sz="1700" dirty="0"/>
              <a:t> </a:t>
            </a:r>
            <a:r>
              <a:rPr lang="en-US" sz="1700" dirty="0" err="1"/>
              <a:t>especializadas</a:t>
            </a:r>
            <a:r>
              <a:rPr lang="en-US" sz="1700" dirty="0"/>
              <a:t> de IA.</a:t>
            </a:r>
          </a:p>
          <a:p>
            <a:r>
              <a:rPr lang="en-US" sz="1700" dirty="0" err="1"/>
              <a:t>Características</a:t>
            </a:r>
            <a:r>
              <a:rPr lang="en-US" sz="1700" dirty="0"/>
              <a:t> </a:t>
            </a:r>
            <a:r>
              <a:rPr lang="en-US" sz="1700" dirty="0" err="1"/>
              <a:t>Únicas</a:t>
            </a:r>
            <a:r>
              <a:rPr lang="en-US" sz="1700" dirty="0"/>
              <a:t> de AWS Bedrock:</a:t>
            </a:r>
          </a:p>
          <a:p>
            <a:pPr>
              <a:buFont typeface="Arial" panose="020B0604020202020204" pitchFamily="34" charset="0"/>
              <a:buChar char="•"/>
            </a:pPr>
            <a:r>
              <a:rPr lang="en-US" sz="1700" b="1" dirty="0"/>
              <a:t>Base de </a:t>
            </a:r>
            <a:r>
              <a:rPr lang="en-US" sz="1700" b="1" dirty="0" err="1"/>
              <a:t>Conocimientos</a:t>
            </a:r>
            <a:r>
              <a:rPr lang="en-US" sz="1700" dirty="0"/>
              <a:t>: La </a:t>
            </a:r>
            <a:r>
              <a:rPr lang="en-US" sz="1700" dirty="0" err="1"/>
              <a:t>Generación</a:t>
            </a:r>
            <a:r>
              <a:rPr lang="en-US" sz="1700" dirty="0"/>
              <a:t> </a:t>
            </a:r>
            <a:r>
              <a:rPr lang="en-US" sz="1700" dirty="0" err="1"/>
              <a:t>Aumentada</a:t>
            </a:r>
            <a:r>
              <a:rPr lang="en-US" sz="1700" dirty="0"/>
              <a:t> </a:t>
            </a:r>
            <a:r>
              <a:rPr lang="en-US" sz="1700" dirty="0" err="1"/>
              <a:t>por</a:t>
            </a:r>
            <a:r>
              <a:rPr lang="en-US" sz="1700" dirty="0"/>
              <a:t> </a:t>
            </a:r>
            <a:r>
              <a:rPr lang="en-US" sz="1700" dirty="0" err="1"/>
              <a:t>Recuperación</a:t>
            </a:r>
            <a:r>
              <a:rPr lang="en-US" sz="1700" dirty="0"/>
              <a:t> (RAG) </a:t>
            </a:r>
            <a:r>
              <a:rPr lang="en-US" sz="1700" dirty="0" err="1"/>
              <a:t>incorporada</a:t>
            </a:r>
            <a:r>
              <a:rPr lang="en-US" sz="1700" dirty="0"/>
              <a:t> </a:t>
            </a:r>
            <a:r>
              <a:rPr lang="en-US" sz="1700" dirty="0" err="1"/>
              <a:t>mejora</a:t>
            </a:r>
            <a:r>
              <a:rPr lang="en-US" sz="1700" dirty="0"/>
              <a:t> las </a:t>
            </a:r>
            <a:r>
              <a:rPr lang="en-US" sz="1700" dirty="0" err="1"/>
              <a:t>respuestas</a:t>
            </a:r>
            <a:r>
              <a:rPr lang="en-US" sz="1700" dirty="0"/>
              <a:t> sin </a:t>
            </a:r>
            <a:r>
              <a:rPr lang="en-US" sz="1700" dirty="0" err="1"/>
              <a:t>necesidad</a:t>
            </a:r>
            <a:r>
              <a:rPr lang="en-US" sz="1700" dirty="0"/>
              <a:t> de </a:t>
            </a:r>
            <a:r>
              <a:rPr lang="en-US" sz="1700" dirty="0" err="1"/>
              <a:t>entrenamiento</a:t>
            </a:r>
            <a:r>
              <a:rPr lang="en-US" sz="1700" dirty="0"/>
              <a:t> </a:t>
            </a:r>
            <a:r>
              <a:rPr lang="en-US" sz="1700" dirty="0" err="1"/>
              <a:t>adicional</a:t>
            </a:r>
            <a:r>
              <a:rPr lang="en-US" sz="1700" dirty="0"/>
              <a:t>.</a:t>
            </a:r>
          </a:p>
          <a:p>
            <a:pPr>
              <a:buFont typeface="Arial" panose="020B0604020202020204" pitchFamily="34" charset="0"/>
              <a:buChar char="•"/>
            </a:pPr>
            <a:r>
              <a:rPr lang="en-US" sz="1700" b="1" dirty="0" err="1"/>
              <a:t>Funcionalidad</a:t>
            </a:r>
            <a:r>
              <a:rPr lang="en-US" sz="1700" b="1" dirty="0"/>
              <a:t> de </a:t>
            </a:r>
            <a:r>
              <a:rPr lang="en-US" sz="1700" b="1" dirty="0" err="1"/>
              <a:t>Agente</a:t>
            </a:r>
            <a:r>
              <a:rPr lang="en-US" sz="1700" dirty="0"/>
              <a:t>: </a:t>
            </a:r>
            <a:r>
              <a:rPr lang="en-US" sz="1700" dirty="0" err="1"/>
              <a:t>Permite</a:t>
            </a:r>
            <a:r>
              <a:rPr lang="en-US" sz="1700" dirty="0"/>
              <a:t> </a:t>
            </a:r>
            <a:r>
              <a:rPr lang="en-US" sz="1700" dirty="0" err="1"/>
              <a:t>acciones</a:t>
            </a:r>
            <a:r>
              <a:rPr lang="en-US" sz="1700" dirty="0"/>
              <a:t> </a:t>
            </a:r>
            <a:r>
              <a:rPr lang="en-US" sz="1700" dirty="0" err="1"/>
              <a:t>impulsadas</a:t>
            </a:r>
            <a:r>
              <a:rPr lang="en-US" sz="1700" dirty="0"/>
              <a:t> </a:t>
            </a:r>
            <a:r>
              <a:rPr lang="en-US" sz="1700" dirty="0" err="1"/>
              <a:t>por</a:t>
            </a:r>
            <a:r>
              <a:rPr lang="en-US" sz="1700" dirty="0"/>
              <a:t> </a:t>
            </a:r>
            <a:r>
              <a:rPr lang="en-US" sz="1700" dirty="0" err="1"/>
              <a:t>indicaciones</a:t>
            </a:r>
            <a:r>
              <a:rPr lang="en-US" sz="1700" dirty="0"/>
              <a:t>, </a:t>
            </a:r>
            <a:r>
              <a:rPr lang="en-US" sz="1700" dirty="0" err="1"/>
              <a:t>añadiendo</a:t>
            </a:r>
            <a:r>
              <a:rPr lang="en-US" sz="1700" dirty="0"/>
              <a:t> un </a:t>
            </a:r>
            <a:r>
              <a:rPr lang="en-US" sz="1700" dirty="0" err="1"/>
              <a:t>elemento</a:t>
            </a:r>
            <a:r>
              <a:rPr lang="en-US" sz="1700" dirty="0"/>
              <a:t> </a:t>
            </a:r>
            <a:r>
              <a:rPr lang="en-US" sz="1700" dirty="0" err="1"/>
              <a:t>dinámico</a:t>
            </a:r>
            <a:r>
              <a:rPr lang="en-US" sz="1700" dirty="0"/>
              <a:t> a las </a:t>
            </a:r>
            <a:r>
              <a:rPr lang="en-US" sz="1700" dirty="0" err="1"/>
              <a:t>interacciones</a:t>
            </a:r>
            <a:r>
              <a:rPr lang="en-US" sz="1700" dirty="0"/>
              <a:t>.</a:t>
            </a:r>
          </a:p>
          <a:p>
            <a:pPr>
              <a:buFont typeface="Arial" panose="020B0604020202020204" pitchFamily="34" charset="0"/>
              <a:buChar char="•"/>
            </a:pPr>
            <a:r>
              <a:rPr lang="en-US" sz="1700" b="1" dirty="0" err="1"/>
              <a:t>Modelos</a:t>
            </a:r>
            <a:r>
              <a:rPr lang="en-US" sz="1700" b="1" dirty="0"/>
              <a:t> </a:t>
            </a:r>
            <a:r>
              <a:rPr lang="en-US" sz="1700" b="1" dirty="0" err="1"/>
              <a:t>Personalizados</a:t>
            </a:r>
            <a:r>
              <a:rPr lang="en-US" sz="1700" dirty="0"/>
              <a:t>: </a:t>
            </a:r>
            <a:r>
              <a:rPr lang="en-US" sz="1700" dirty="0" err="1"/>
              <a:t>Permite</a:t>
            </a:r>
            <a:r>
              <a:rPr lang="en-US" sz="1700" dirty="0"/>
              <a:t> </a:t>
            </a:r>
            <a:r>
              <a:rPr lang="en-US" sz="1700" dirty="0" err="1"/>
              <a:t>el</a:t>
            </a:r>
            <a:r>
              <a:rPr lang="en-US" sz="1700" dirty="0"/>
              <a:t> </a:t>
            </a:r>
            <a:r>
              <a:rPr lang="en-US" sz="1700" dirty="0" err="1"/>
              <a:t>desarrollo</a:t>
            </a:r>
            <a:r>
              <a:rPr lang="en-US" sz="1700" dirty="0"/>
              <a:t> de </a:t>
            </a:r>
            <a:r>
              <a:rPr lang="en-US" sz="1700" dirty="0" err="1"/>
              <a:t>modelos</a:t>
            </a:r>
            <a:r>
              <a:rPr lang="en-US" sz="1700" dirty="0"/>
              <a:t> de IA a </a:t>
            </a:r>
            <a:r>
              <a:rPr lang="en-US" sz="1700" dirty="0" err="1"/>
              <a:t>medida</a:t>
            </a:r>
            <a:r>
              <a:rPr lang="en-US" sz="1700" dirty="0"/>
              <a:t> </a:t>
            </a:r>
            <a:r>
              <a:rPr lang="en-US" sz="1700" dirty="0" err="1"/>
              <a:t>adaptados</a:t>
            </a:r>
            <a:r>
              <a:rPr lang="en-US" sz="1700" dirty="0"/>
              <a:t> a las </a:t>
            </a:r>
            <a:r>
              <a:rPr lang="en-US" sz="1700" dirty="0" err="1"/>
              <a:t>necesidades</a:t>
            </a:r>
            <a:r>
              <a:rPr lang="en-US" sz="1700" dirty="0"/>
              <a:t> </a:t>
            </a:r>
            <a:r>
              <a:rPr lang="en-US" sz="1700" dirty="0" err="1"/>
              <a:t>específicas</a:t>
            </a:r>
            <a:r>
              <a:rPr lang="en-US" sz="1700" dirty="0"/>
              <a:t> del </a:t>
            </a:r>
            <a:r>
              <a:rPr lang="en-US" sz="1700" dirty="0" err="1"/>
              <a:t>negocio</a:t>
            </a:r>
            <a:r>
              <a:rPr lang="en-US" sz="1700" dirty="0"/>
              <a:t>.</a:t>
            </a:r>
          </a:p>
          <a:p>
            <a:pPr marL="0" indent="0">
              <a:buNone/>
            </a:pPr>
            <a:r>
              <a:rPr lang="en-US" sz="1700" dirty="0" err="1"/>
              <a:t>Aplicaciones</a:t>
            </a:r>
            <a:r>
              <a:rPr lang="en-US" sz="1700" dirty="0"/>
              <a:t> </a:t>
            </a:r>
            <a:r>
              <a:rPr lang="en-US" sz="1700" dirty="0" err="1"/>
              <a:t>Prácticas</a:t>
            </a:r>
            <a:r>
              <a:rPr lang="en-US" sz="1700" dirty="0"/>
              <a:t>:</a:t>
            </a:r>
          </a:p>
          <a:p>
            <a:pPr>
              <a:buFont typeface="Arial" panose="020B0604020202020204" pitchFamily="34" charset="0"/>
              <a:buChar char="•"/>
            </a:pPr>
            <a:r>
              <a:rPr lang="en-US" sz="1700" b="1" dirty="0" err="1"/>
              <a:t>Generación</a:t>
            </a:r>
            <a:r>
              <a:rPr lang="en-US" sz="1700" b="1" dirty="0"/>
              <a:t> de </a:t>
            </a:r>
            <a:r>
              <a:rPr lang="en-US" sz="1700" b="1" dirty="0" err="1"/>
              <a:t>Texto</a:t>
            </a:r>
            <a:r>
              <a:rPr lang="en-US" sz="1700" dirty="0"/>
              <a:t>: </a:t>
            </a:r>
            <a:r>
              <a:rPr lang="en-US" sz="1700" dirty="0" err="1"/>
              <a:t>Desde</a:t>
            </a:r>
            <a:r>
              <a:rPr lang="en-US" sz="1700" dirty="0"/>
              <a:t> </a:t>
            </a:r>
            <a:r>
              <a:rPr lang="en-US" sz="1700" dirty="0" err="1"/>
              <a:t>crear</a:t>
            </a:r>
            <a:r>
              <a:rPr lang="en-US" sz="1700" dirty="0"/>
              <a:t> </a:t>
            </a:r>
            <a:r>
              <a:rPr lang="en-US" sz="1700" dirty="0" err="1"/>
              <a:t>contenido</a:t>
            </a:r>
            <a:r>
              <a:rPr lang="en-US" sz="1700" dirty="0"/>
              <a:t> de marketing hasta </a:t>
            </a:r>
            <a:r>
              <a:rPr lang="en-US" sz="1700" dirty="0" err="1"/>
              <a:t>generar</a:t>
            </a:r>
            <a:r>
              <a:rPr lang="en-US" sz="1700" dirty="0"/>
              <a:t> </a:t>
            </a:r>
            <a:r>
              <a:rPr lang="en-US" sz="1700" dirty="0" err="1"/>
              <a:t>fragmentos</a:t>
            </a:r>
            <a:r>
              <a:rPr lang="en-US" sz="1700" dirty="0"/>
              <a:t> de </a:t>
            </a:r>
            <a:r>
              <a:rPr lang="en-US" sz="1700" dirty="0" err="1"/>
              <a:t>código</a:t>
            </a:r>
            <a:r>
              <a:rPr lang="en-US" sz="1700" dirty="0"/>
              <a:t>.</a:t>
            </a:r>
          </a:p>
          <a:p>
            <a:pPr>
              <a:buFont typeface="Arial" panose="020B0604020202020204" pitchFamily="34" charset="0"/>
              <a:buChar char="•"/>
            </a:pPr>
            <a:r>
              <a:rPr lang="en-US" sz="1700" b="1" dirty="0" err="1"/>
              <a:t>Generación</a:t>
            </a:r>
            <a:r>
              <a:rPr lang="en-US" sz="1700" b="1" dirty="0"/>
              <a:t> de </a:t>
            </a:r>
            <a:r>
              <a:rPr lang="en-US" sz="1700" b="1" dirty="0" err="1"/>
              <a:t>Imágenes</a:t>
            </a:r>
            <a:r>
              <a:rPr lang="en-US" sz="1700" b="1" dirty="0"/>
              <a:t>: </a:t>
            </a:r>
            <a:r>
              <a:rPr lang="en-US" sz="1700" dirty="0"/>
              <a:t>Produce </a:t>
            </a:r>
            <a:r>
              <a:rPr lang="en-US" sz="1700" dirty="0" err="1"/>
              <a:t>imágenes</a:t>
            </a:r>
            <a:r>
              <a:rPr lang="en-US" sz="1700" dirty="0"/>
              <a:t> </a:t>
            </a:r>
            <a:r>
              <a:rPr lang="en-US" sz="1700" dirty="0" err="1"/>
              <a:t>intrincadas</a:t>
            </a:r>
            <a:r>
              <a:rPr lang="en-US" sz="1700" dirty="0"/>
              <a:t> y </a:t>
            </a:r>
            <a:r>
              <a:rPr lang="en-US" sz="1700" dirty="0" err="1"/>
              <a:t>creativas</a:t>
            </a:r>
            <a:r>
              <a:rPr lang="en-US" sz="1700" dirty="0"/>
              <a:t> con </a:t>
            </a:r>
            <a:r>
              <a:rPr lang="en-US" sz="1700" dirty="0" err="1"/>
              <a:t>indicaciones</a:t>
            </a:r>
            <a:r>
              <a:rPr lang="en-US" sz="1700" dirty="0"/>
              <a:t> simples.</a:t>
            </a:r>
          </a:p>
          <a:p>
            <a:pPr>
              <a:buFont typeface="Arial" panose="020B0604020202020204" pitchFamily="34" charset="0"/>
              <a:buChar char="•"/>
            </a:pPr>
            <a:r>
              <a:rPr lang="en-US" sz="1700" b="1" dirty="0" err="1"/>
              <a:t>Interacciones</a:t>
            </a:r>
            <a:r>
              <a:rPr lang="en-US" sz="1700" b="1" dirty="0"/>
              <a:t> API</a:t>
            </a:r>
            <a:r>
              <a:rPr lang="en-US" sz="1700" dirty="0"/>
              <a:t>: Las </a:t>
            </a:r>
            <a:r>
              <a:rPr lang="en-US" sz="1700" dirty="0" err="1"/>
              <a:t>perspectivas</a:t>
            </a:r>
            <a:r>
              <a:rPr lang="en-US" sz="1700" dirty="0"/>
              <a:t> </a:t>
            </a:r>
            <a:r>
              <a:rPr lang="en-US" sz="1700" dirty="0" err="1"/>
              <a:t>detalladas</a:t>
            </a:r>
            <a:r>
              <a:rPr lang="en-US" sz="1700" dirty="0"/>
              <a:t> de la API </a:t>
            </a:r>
            <a:r>
              <a:rPr lang="en-US" sz="1700" dirty="0" err="1"/>
              <a:t>demuestran</a:t>
            </a:r>
            <a:r>
              <a:rPr lang="en-US" sz="1700" dirty="0"/>
              <a:t> la </a:t>
            </a:r>
            <a:r>
              <a:rPr lang="en-US" sz="1700" dirty="0" err="1"/>
              <a:t>mecánica</a:t>
            </a:r>
            <a:r>
              <a:rPr lang="en-US" sz="1700" dirty="0"/>
              <a:t> </a:t>
            </a:r>
            <a:r>
              <a:rPr lang="en-US" sz="1700" dirty="0" err="1"/>
              <a:t>detrás</a:t>
            </a:r>
            <a:r>
              <a:rPr lang="en-US" sz="1700" dirty="0"/>
              <a:t> de las </a:t>
            </a:r>
            <a:r>
              <a:rPr lang="en-US" sz="1700" dirty="0" err="1"/>
              <a:t>respuestas</a:t>
            </a:r>
            <a:r>
              <a:rPr lang="en-US" sz="1700" dirty="0"/>
              <a:t> de la IA.</a:t>
            </a:r>
          </a:p>
        </p:txBody>
      </p:sp>
    </p:spTree>
    <p:extLst>
      <p:ext uri="{BB962C8B-B14F-4D97-AF65-F5344CB8AC3E}">
        <p14:creationId xmlns:p14="http://schemas.microsoft.com/office/powerpoint/2010/main" val="2409952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3A0C3F2-8CE4-895D-5298-AB4B7A24EB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800" y="457200"/>
            <a:ext cx="10566399"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217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A330E4B-AF11-6CD2-592B-107FB29155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800" y="457200"/>
            <a:ext cx="10566399"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78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989F8F-25A3-4E3E-CC8A-392F95CB3080}"/>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F3E40DC-77C7-FD74-8F54-C408CD331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DB9BB2E-BD8F-8428-D74C-D76F9518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F493DF56-04C4-B74A-A35C-A7490F02C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44D7E77C-4A67-FEF6-9D9A-59772DB1B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3696651C-A586-2F86-74DC-334BB9CE6D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86" y="328385"/>
            <a:ext cx="10834914" cy="609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445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rawing of a box with arrows&#10;&#10;Description automatically generated">
            <a:extLst>
              <a:ext uri="{FF2B5EF4-FFF2-40B4-BE49-F238E27FC236}">
                <a16:creationId xmlns:a16="http://schemas.microsoft.com/office/drawing/2014/main" id="{99C345C5-4CBB-476B-4100-D48A6AFAC45F}"/>
              </a:ext>
            </a:extLst>
          </p:cNvPr>
          <p:cNvPicPr>
            <a:picLocks noChangeAspect="1"/>
          </p:cNvPicPr>
          <p:nvPr/>
        </p:nvPicPr>
        <p:blipFill rotWithShape="1">
          <a:blip r:embed="rId2"/>
          <a:srcRect l="6930" r="10291" b="-2"/>
          <a:stretch/>
        </p:blipFill>
        <p:spPr>
          <a:xfrm>
            <a:off x="3730591" y="8920"/>
            <a:ext cx="8160026" cy="6875809"/>
          </a:xfrm>
          <a:prstGeom prst="rect">
            <a:avLst/>
          </a:prstGeom>
        </p:spPr>
      </p:pic>
      <p:sp>
        <p:nvSpPr>
          <p:cNvPr id="72" name="Freeform: Shape 71">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4F59CF5-0A0E-0A77-9F3F-B16970B22489}"/>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Como funciona un Chatbot ?</a:t>
            </a:r>
          </a:p>
        </p:txBody>
      </p:sp>
    </p:spTree>
    <p:extLst>
      <p:ext uri="{BB962C8B-B14F-4D97-AF65-F5344CB8AC3E}">
        <p14:creationId xmlns:p14="http://schemas.microsoft.com/office/powerpoint/2010/main" val="226871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C522B610-2DF7-32A7-60B2-D9CF4AA136B7}"/>
              </a:ext>
            </a:extLst>
          </p:cNvPr>
          <p:cNvPicPr>
            <a:picLocks noGrp="1" noChangeAspect="1"/>
          </p:cNvPicPr>
          <p:nvPr>
            <p:ph idx="1"/>
          </p:nvPr>
        </p:nvPicPr>
        <p:blipFill rotWithShape="1">
          <a:blip r:embed="rId2"/>
          <a:srcRect t="14443" b="4927"/>
          <a:stretch/>
        </p:blipFill>
        <p:spPr>
          <a:xfrm>
            <a:off x="811807" y="457200"/>
            <a:ext cx="10568385" cy="5943600"/>
          </a:xfrm>
          <a:prstGeom prst="rect">
            <a:avLst/>
          </a:prstGeom>
        </p:spPr>
      </p:pic>
    </p:spTree>
    <p:extLst>
      <p:ext uri="{BB962C8B-B14F-4D97-AF65-F5344CB8AC3E}">
        <p14:creationId xmlns:p14="http://schemas.microsoft.com/office/powerpoint/2010/main" val="1077619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BC0047ED-3E56-E012-06F8-90703CA14EB9}"/>
              </a:ext>
            </a:extLst>
          </p:cNvPr>
          <p:cNvSpPr>
            <a:spLocks noGrp="1"/>
          </p:cNvSpPr>
          <p:nvPr>
            <p:ph type="title"/>
          </p:nvPr>
        </p:nvSpPr>
        <p:spPr>
          <a:xfrm>
            <a:off x="630936" y="639520"/>
            <a:ext cx="3429000" cy="1719072"/>
          </a:xfrm>
        </p:spPr>
        <p:txBody>
          <a:bodyPr anchor="b">
            <a:normAutofit/>
          </a:bodyPr>
          <a:lstStyle/>
          <a:p>
            <a:r>
              <a:rPr lang="en-US" sz="4200"/>
              <a:t>Componentes</a:t>
            </a:r>
          </a:p>
        </p:txBody>
      </p:sp>
      <p:sp>
        <p:nvSpPr>
          <p:cNvPr id="7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ontent Placeholder 8">
            <a:extLst>
              <a:ext uri="{FF2B5EF4-FFF2-40B4-BE49-F238E27FC236}">
                <a16:creationId xmlns:a16="http://schemas.microsoft.com/office/drawing/2014/main" id="{D7867EEE-854C-8EE0-983B-8D3DCE34D844}"/>
              </a:ext>
            </a:extLst>
          </p:cNvPr>
          <p:cNvSpPr>
            <a:spLocks noGrp="1"/>
          </p:cNvSpPr>
          <p:nvPr>
            <p:ph idx="1"/>
          </p:nvPr>
        </p:nvSpPr>
        <p:spPr>
          <a:xfrm>
            <a:off x="630936" y="2807208"/>
            <a:ext cx="3429000" cy="3410712"/>
          </a:xfrm>
        </p:spPr>
        <p:txBody>
          <a:bodyPr anchor="t">
            <a:normAutofit lnSpcReduction="10000"/>
          </a:bodyPr>
          <a:lstStyle/>
          <a:p>
            <a:pPr>
              <a:buFont typeface="Arial" panose="020B0604020202020204" pitchFamily="34" charset="0"/>
              <a:buChar char="•"/>
            </a:pPr>
            <a:r>
              <a:rPr lang="en-US" sz="2200" dirty="0"/>
              <a:t>AWS S3</a:t>
            </a:r>
          </a:p>
          <a:p>
            <a:pPr>
              <a:buFont typeface="Arial" panose="020B0604020202020204" pitchFamily="34" charset="0"/>
              <a:buChar char="•"/>
            </a:pPr>
            <a:r>
              <a:rPr lang="en-US" sz="2200" dirty="0"/>
              <a:t>AWS Lambda</a:t>
            </a:r>
          </a:p>
          <a:p>
            <a:pPr>
              <a:buFont typeface="Arial" panose="020B0604020202020204" pitchFamily="34" charset="0"/>
              <a:buChar char="•"/>
            </a:pPr>
            <a:r>
              <a:rPr lang="en-US" sz="2200" dirty="0"/>
              <a:t>DynamoDB</a:t>
            </a:r>
          </a:p>
          <a:p>
            <a:pPr>
              <a:buFont typeface="Arial" panose="020B0604020202020204" pitchFamily="34" charset="0"/>
              <a:buChar char="•"/>
            </a:pPr>
            <a:r>
              <a:rPr lang="en-US" sz="2200" dirty="0"/>
              <a:t>AWS Bedrock</a:t>
            </a:r>
          </a:p>
          <a:p>
            <a:pPr>
              <a:buFont typeface="Arial" panose="020B0604020202020204" pitchFamily="34" charset="0"/>
              <a:buChar char="•"/>
            </a:pPr>
            <a:r>
              <a:rPr lang="en-US" sz="2200" dirty="0"/>
              <a:t>(Optional) SNS and SQS,</a:t>
            </a:r>
          </a:p>
          <a:p>
            <a:pPr>
              <a:buFont typeface="Arial" panose="020B0604020202020204" pitchFamily="34" charset="0"/>
              <a:buChar char="•"/>
            </a:pPr>
            <a:r>
              <a:rPr lang="en-US" sz="2200" dirty="0"/>
              <a:t>Secret Manager</a:t>
            </a:r>
          </a:p>
          <a:p>
            <a:pPr>
              <a:buFont typeface="Arial" panose="020B0604020202020204" pitchFamily="34" charset="0"/>
              <a:buChar char="•"/>
            </a:pPr>
            <a:r>
              <a:rPr lang="en-US" sz="2200" dirty="0"/>
              <a:t>Database: </a:t>
            </a:r>
            <a:r>
              <a:rPr lang="en-US" sz="2200" dirty="0" err="1"/>
              <a:t>ChromaDB</a:t>
            </a:r>
            <a:r>
              <a:rPr lang="en-US" sz="2200" dirty="0"/>
              <a:t>, MongoDB, Redis, AWS </a:t>
            </a:r>
            <a:r>
              <a:rPr lang="en-US" sz="2200" dirty="0" err="1"/>
              <a:t>Opensearch</a:t>
            </a:r>
            <a:endParaRPr lang="en-US" sz="2200" dirty="0"/>
          </a:p>
        </p:txBody>
      </p:sp>
      <p:pic>
        <p:nvPicPr>
          <p:cNvPr id="5" name="Content Placeholder 4" descr="A group of colorful icons&#10;&#10;Description automatically generated">
            <a:extLst>
              <a:ext uri="{FF2B5EF4-FFF2-40B4-BE49-F238E27FC236}">
                <a16:creationId xmlns:a16="http://schemas.microsoft.com/office/drawing/2014/main" id="{F74655A0-60E9-30A4-5580-41ABF55D534D}"/>
              </a:ext>
            </a:extLst>
          </p:cNvPr>
          <p:cNvPicPr>
            <a:picLocks noChangeAspect="1"/>
          </p:cNvPicPr>
          <p:nvPr/>
        </p:nvPicPr>
        <p:blipFill rotWithShape="1">
          <a:blip r:embed="rId2"/>
          <a:srcRect r="-1" b="3337"/>
          <a:stretch/>
        </p:blipFill>
        <p:spPr>
          <a:xfrm>
            <a:off x="2432488" y="475996"/>
            <a:ext cx="9116234" cy="6146325"/>
          </a:xfrm>
          <a:prstGeom prst="rect">
            <a:avLst/>
          </a:prstGeom>
        </p:spPr>
      </p:pic>
    </p:spTree>
    <p:extLst>
      <p:ext uri="{BB962C8B-B14F-4D97-AF65-F5344CB8AC3E}">
        <p14:creationId xmlns:p14="http://schemas.microsoft.com/office/powerpoint/2010/main" val="1068104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DC332C97-D7D1-CA97-A253-3A84D4A8FC77}"/>
              </a:ext>
            </a:extLst>
          </p:cNvPr>
          <p:cNvPicPr>
            <a:picLocks noChangeAspect="1"/>
          </p:cNvPicPr>
          <p:nvPr/>
        </p:nvPicPr>
        <p:blipFill>
          <a:blip r:embed="rId2"/>
          <a:stretch>
            <a:fillRect/>
          </a:stretch>
        </p:blipFill>
        <p:spPr>
          <a:xfrm>
            <a:off x="-849262" y="1617288"/>
            <a:ext cx="7787675" cy="543190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TextBox 5">
            <a:extLst>
              <a:ext uri="{FF2B5EF4-FFF2-40B4-BE49-F238E27FC236}">
                <a16:creationId xmlns:a16="http://schemas.microsoft.com/office/drawing/2014/main" id="{9C3076E8-09B2-532F-1B58-2F6509B0972D}"/>
              </a:ext>
            </a:extLst>
          </p:cNvPr>
          <p:cNvSpPr txBox="1"/>
          <p:nvPr/>
        </p:nvSpPr>
        <p:spPr>
          <a:xfrm>
            <a:off x="5971162" y="1048192"/>
            <a:ext cx="5458838" cy="4192520"/>
          </a:xfrm>
          <a:prstGeom prst="rect">
            <a:avLst/>
          </a:prstGeom>
        </p:spPr>
        <p:txBody>
          <a:bodyPr vert="horz" lIns="91440" tIns="45720" rIns="91440" bIns="45720" rtlCol="0">
            <a:normAutofit/>
          </a:bodyPr>
          <a:lstStyle/>
          <a:p>
            <a:pPr>
              <a:lnSpc>
                <a:spcPct val="90000"/>
              </a:lnSpc>
              <a:spcAft>
                <a:spcPts val="600"/>
              </a:spcAft>
            </a:pPr>
            <a:r>
              <a:rPr lang="en-US" sz="1700" b="1" dirty="0"/>
              <a:t>¿Por </a:t>
            </a:r>
            <a:r>
              <a:rPr lang="en-US" sz="1700" b="1" dirty="0" err="1"/>
              <a:t>Qué</a:t>
            </a:r>
            <a:r>
              <a:rPr lang="en-US" sz="1700" b="1" dirty="0"/>
              <a:t> es </a:t>
            </a:r>
            <a:r>
              <a:rPr lang="en-US" sz="1700" b="1" dirty="0" err="1"/>
              <a:t>Importante</a:t>
            </a:r>
            <a:r>
              <a:rPr lang="en-US" sz="1700" b="1" dirty="0"/>
              <a:t> la </a:t>
            </a:r>
            <a:r>
              <a:rPr lang="en-US" sz="1700" b="1" dirty="0" err="1"/>
              <a:t>Segmentación</a:t>
            </a:r>
            <a:r>
              <a:rPr lang="en-US" sz="1700" b="1" dirty="0"/>
              <a:t> (Chunking)?</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La </a:t>
            </a:r>
            <a:r>
              <a:rPr lang="en-US" sz="1700" dirty="0" err="1"/>
              <a:t>segmentación</a:t>
            </a:r>
            <a:r>
              <a:rPr lang="en-US" sz="1700" dirty="0"/>
              <a:t> es </a:t>
            </a:r>
            <a:r>
              <a:rPr lang="en-US" sz="1700" dirty="0" err="1"/>
              <a:t>esencial</a:t>
            </a:r>
            <a:r>
              <a:rPr lang="en-US" sz="1700" dirty="0"/>
              <a:t> </a:t>
            </a:r>
            <a:r>
              <a:rPr lang="en-US" sz="1700" dirty="0" err="1"/>
              <a:t>en</a:t>
            </a:r>
            <a:r>
              <a:rPr lang="en-US" sz="1700" dirty="0"/>
              <a:t> </a:t>
            </a:r>
            <a:r>
              <a:rPr lang="en-US" sz="1700" dirty="0" err="1"/>
              <a:t>aplicaciones</a:t>
            </a:r>
            <a:r>
              <a:rPr lang="en-US" sz="1700" dirty="0"/>
              <a:t> de </a:t>
            </a:r>
            <a:r>
              <a:rPr lang="en-US" sz="1700" dirty="0" err="1"/>
              <a:t>Modelos</a:t>
            </a:r>
            <a:r>
              <a:rPr lang="en-US" sz="1700" dirty="0"/>
              <a:t> de </a:t>
            </a:r>
            <a:r>
              <a:rPr lang="en-US" sz="1700" dirty="0" err="1"/>
              <a:t>Lenguaje</a:t>
            </a:r>
            <a:r>
              <a:rPr lang="en-US" sz="1700" dirty="0"/>
              <a:t> de </a:t>
            </a:r>
            <a:r>
              <a:rPr lang="en-US" sz="1700" dirty="0" err="1"/>
              <a:t>Larga</a:t>
            </a:r>
            <a:r>
              <a:rPr lang="en-US" sz="1700" dirty="0"/>
              <a:t> </a:t>
            </a:r>
            <a:r>
              <a:rPr lang="en-US" sz="1700" dirty="0" err="1"/>
              <a:t>Duración</a:t>
            </a:r>
            <a:r>
              <a:rPr lang="en-US" sz="1700" dirty="0"/>
              <a:t> (LLM) </a:t>
            </a:r>
            <a:r>
              <a:rPr lang="en-US" sz="1700" dirty="0" err="1"/>
              <a:t>por</a:t>
            </a:r>
            <a:r>
              <a:rPr lang="en-US" sz="1700" dirty="0"/>
              <a:t> dos </a:t>
            </a:r>
            <a:r>
              <a:rPr lang="en-US" sz="1700" dirty="0" err="1"/>
              <a:t>razones</a:t>
            </a:r>
            <a:r>
              <a:rPr lang="en-US" sz="1700" dirty="0"/>
              <a:t> </a:t>
            </a:r>
            <a:r>
              <a:rPr lang="en-US" sz="1700" dirty="0" err="1"/>
              <a:t>principales</a:t>
            </a:r>
            <a:r>
              <a:rPr lang="en-US" sz="1700" dirty="0"/>
              <a:t>:</a:t>
            </a:r>
          </a:p>
          <a:p>
            <a:pPr indent="-228600">
              <a:lnSpc>
                <a:spcPct val="90000"/>
              </a:lnSpc>
              <a:spcAft>
                <a:spcPts val="600"/>
              </a:spcAft>
              <a:buFont typeface="Arial" panose="020B0604020202020204" pitchFamily="34" charset="0"/>
              <a:buChar char="•"/>
            </a:pPr>
            <a:r>
              <a:rPr lang="en-US" sz="1700" dirty="0" err="1"/>
              <a:t>Preservar</a:t>
            </a:r>
            <a:r>
              <a:rPr lang="en-US" sz="1700" dirty="0"/>
              <a:t> la </a:t>
            </a:r>
            <a:r>
              <a:rPr lang="en-US" sz="1700" dirty="0" err="1"/>
              <a:t>relevancia</a:t>
            </a:r>
            <a:r>
              <a:rPr lang="en-US" sz="1700" dirty="0"/>
              <a:t> </a:t>
            </a:r>
            <a:r>
              <a:rPr lang="en-US" sz="1700" dirty="0" err="1"/>
              <a:t>semántica</a:t>
            </a:r>
            <a:r>
              <a:rPr lang="en-US" sz="1700" dirty="0"/>
              <a:t>: La </a:t>
            </a:r>
            <a:r>
              <a:rPr lang="en-US" sz="1700" dirty="0" err="1"/>
              <a:t>segmentación</a:t>
            </a:r>
            <a:r>
              <a:rPr lang="en-US" sz="1700" dirty="0"/>
              <a:t> </a:t>
            </a:r>
            <a:r>
              <a:rPr lang="en-US" sz="1700" dirty="0" err="1"/>
              <a:t>ayuda</a:t>
            </a:r>
            <a:r>
              <a:rPr lang="en-US" sz="1700" dirty="0"/>
              <a:t> a </a:t>
            </a:r>
            <a:r>
              <a:rPr lang="en-US" sz="1700" dirty="0" err="1"/>
              <a:t>asegurar</a:t>
            </a:r>
            <a:r>
              <a:rPr lang="en-US" sz="1700" dirty="0"/>
              <a:t> que </a:t>
            </a:r>
            <a:r>
              <a:rPr lang="en-US" sz="1700" dirty="0" err="1"/>
              <a:t>el</a:t>
            </a:r>
            <a:r>
              <a:rPr lang="en-US" sz="1700" dirty="0"/>
              <a:t> </a:t>
            </a:r>
            <a:r>
              <a:rPr lang="en-US" sz="1700" dirty="0" err="1"/>
              <a:t>contenido</a:t>
            </a:r>
            <a:r>
              <a:rPr lang="en-US" sz="1700" dirty="0"/>
              <a:t> que </a:t>
            </a:r>
            <a:r>
              <a:rPr lang="en-US" sz="1700" dirty="0" err="1"/>
              <a:t>estamos</a:t>
            </a:r>
            <a:r>
              <a:rPr lang="en-US" sz="1700" dirty="0"/>
              <a:t> </a:t>
            </a:r>
            <a:r>
              <a:rPr lang="en-US" sz="1700" dirty="0" err="1"/>
              <a:t>observando</a:t>
            </a:r>
            <a:r>
              <a:rPr lang="en-US" sz="1700" dirty="0"/>
              <a:t> sea </a:t>
            </a:r>
            <a:r>
              <a:rPr lang="en-US" sz="1700" dirty="0" err="1"/>
              <a:t>significativo</a:t>
            </a:r>
            <a:r>
              <a:rPr lang="en-US" sz="1700" dirty="0"/>
              <a:t> y </a:t>
            </a:r>
            <a:r>
              <a:rPr lang="en-US" sz="1700" dirty="0" err="1"/>
              <a:t>preciso</a:t>
            </a:r>
            <a:r>
              <a:rPr lang="en-US" sz="1700" dirty="0"/>
              <a:t> </a:t>
            </a:r>
            <a:r>
              <a:rPr lang="en-US" sz="1700" dirty="0" err="1"/>
              <a:t>cuando</a:t>
            </a:r>
            <a:r>
              <a:rPr lang="en-US" sz="1700" dirty="0"/>
              <a:t> </a:t>
            </a:r>
            <a:r>
              <a:rPr lang="en-US" sz="1700" dirty="0" err="1"/>
              <a:t>buscamos</a:t>
            </a:r>
            <a:r>
              <a:rPr lang="en-US" sz="1700" dirty="0"/>
              <a:t> </a:t>
            </a:r>
            <a:r>
              <a:rPr lang="en-US" sz="1700" dirty="0" err="1"/>
              <a:t>en</a:t>
            </a:r>
            <a:r>
              <a:rPr lang="en-US" sz="1700" dirty="0"/>
              <a:t> </a:t>
            </a:r>
            <a:r>
              <a:rPr lang="en-US" sz="1700" dirty="0" err="1"/>
              <a:t>una</a:t>
            </a:r>
            <a:r>
              <a:rPr lang="en-US" sz="1700" dirty="0"/>
              <a:t> base de </a:t>
            </a:r>
            <a:r>
              <a:rPr lang="en-US" sz="1700" dirty="0" err="1"/>
              <a:t>datos</a:t>
            </a:r>
            <a:r>
              <a:rPr lang="en-US" sz="1700" dirty="0"/>
              <a:t> </a:t>
            </a:r>
            <a:r>
              <a:rPr lang="en-US" sz="1700" dirty="0" err="1"/>
              <a:t>como</a:t>
            </a:r>
            <a:r>
              <a:rPr lang="en-US" sz="1700" dirty="0"/>
              <a:t> Chroma, Pinecone, FAISS.</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err="1"/>
              <a:t>Ajustar</a:t>
            </a:r>
            <a:r>
              <a:rPr lang="en-US" sz="1700" dirty="0"/>
              <a:t> </a:t>
            </a:r>
            <a:r>
              <a:rPr lang="en-US" sz="1700" dirty="0" err="1"/>
              <a:t>el</a:t>
            </a:r>
            <a:r>
              <a:rPr lang="en-US" sz="1700" dirty="0"/>
              <a:t> </a:t>
            </a:r>
            <a:r>
              <a:rPr lang="en-US" sz="1700" dirty="0" err="1"/>
              <a:t>contenido</a:t>
            </a:r>
            <a:r>
              <a:rPr lang="en-US" sz="1700" dirty="0"/>
              <a:t> </a:t>
            </a:r>
            <a:r>
              <a:rPr lang="en-US" sz="1700" dirty="0" err="1"/>
              <a:t>dentro</a:t>
            </a:r>
            <a:r>
              <a:rPr lang="en-US" sz="1700" dirty="0"/>
              <a:t> de </a:t>
            </a:r>
            <a:r>
              <a:rPr lang="en-US" sz="1700" dirty="0" err="1"/>
              <a:t>los</a:t>
            </a:r>
            <a:r>
              <a:rPr lang="en-US" sz="1700" dirty="0"/>
              <a:t> </a:t>
            </a:r>
            <a:r>
              <a:rPr lang="en-US" sz="1700" dirty="0" err="1"/>
              <a:t>límites</a:t>
            </a:r>
            <a:r>
              <a:rPr lang="en-US" sz="1700" dirty="0"/>
              <a:t> de tokens: Al usar </a:t>
            </a:r>
            <a:r>
              <a:rPr lang="en-US" sz="1700" dirty="0" err="1"/>
              <a:t>aplicaciones</a:t>
            </a:r>
            <a:r>
              <a:rPr lang="en-US" sz="1700" dirty="0"/>
              <a:t> LLM </a:t>
            </a:r>
            <a:r>
              <a:rPr lang="en-US" sz="1700" dirty="0" err="1"/>
              <a:t>como</a:t>
            </a:r>
            <a:r>
              <a:rPr lang="en-US" sz="1700" dirty="0"/>
              <a:t> chatbots, la </a:t>
            </a:r>
            <a:r>
              <a:rPr lang="en-US" sz="1700" dirty="0" err="1"/>
              <a:t>segmentación</a:t>
            </a:r>
            <a:r>
              <a:rPr lang="en-US" sz="1700" dirty="0"/>
              <a:t> </a:t>
            </a:r>
            <a:r>
              <a:rPr lang="en-US" sz="1700" dirty="0" err="1"/>
              <a:t>ayuda</a:t>
            </a:r>
            <a:r>
              <a:rPr lang="en-US" sz="1700" dirty="0"/>
              <a:t> a </a:t>
            </a:r>
            <a:r>
              <a:rPr lang="en-US" sz="1700" dirty="0" err="1"/>
              <a:t>mantener</a:t>
            </a:r>
            <a:r>
              <a:rPr lang="en-US" sz="1700" dirty="0"/>
              <a:t> </a:t>
            </a:r>
            <a:r>
              <a:rPr lang="en-US" sz="1700" dirty="0" err="1"/>
              <a:t>el</a:t>
            </a:r>
            <a:r>
              <a:rPr lang="en-US" sz="1700" dirty="0"/>
              <a:t> </a:t>
            </a:r>
            <a:r>
              <a:rPr lang="en-US" sz="1700" dirty="0" err="1"/>
              <a:t>texto</a:t>
            </a:r>
            <a:r>
              <a:rPr lang="en-US" sz="1700" dirty="0"/>
              <a:t> que </a:t>
            </a:r>
            <a:r>
              <a:rPr lang="en-US" sz="1700" dirty="0" err="1"/>
              <a:t>recuperamos</a:t>
            </a:r>
            <a:r>
              <a:rPr lang="en-US" sz="1700" dirty="0"/>
              <a:t> </a:t>
            </a:r>
            <a:r>
              <a:rPr lang="en-US" sz="1700" dirty="0" err="1"/>
              <a:t>dentro</a:t>
            </a:r>
            <a:r>
              <a:rPr lang="en-US" sz="1700" dirty="0"/>
              <a:t> de las </a:t>
            </a:r>
            <a:r>
              <a:rPr lang="en-US" sz="1700" dirty="0" err="1"/>
              <a:t>reglas</a:t>
            </a:r>
            <a:r>
              <a:rPr lang="en-US" sz="1700" dirty="0"/>
              <a:t> o </a:t>
            </a:r>
            <a:r>
              <a:rPr lang="en-US" sz="1700" dirty="0" err="1"/>
              <a:t>límite</a:t>
            </a:r>
            <a:r>
              <a:rPr lang="en-US" sz="1700" dirty="0"/>
              <a:t> de tokens </a:t>
            </a:r>
            <a:r>
              <a:rPr lang="en-US" sz="1700" dirty="0" err="1"/>
              <a:t>establecido</a:t>
            </a:r>
            <a:r>
              <a:rPr lang="en-US" sz="1700" dirty="0"/>
              <a:t> </a:t>
            </a:r>
            <a:r>
              <a:rPr lang="en-US" sz="1700" dirty="0" err="1"/>
              <a:t>por</a:t>
            </a:r>
            <a:r>
              <a:rPr lang="en-US" sz="1700" dirty="0"/>
              <a:t> </a:t>
            </a:r>
            <a:r>
              <a:rPr lang="en-US" sz="1700" dirty="0" err="1"/>
              <a:t>algunos</a:t>
            </a:r>
            <a:r>
              <a:rPr lang="en-US" sz="1700" dirty="0"/>
              <a:t> </a:t>
            </a:r>
            <a:r>
              <a:rPr lang="en-US" sz="1700" dirty="0" err="1"/>
              <a:t>modelos</a:t>
            </a:r>
            <a:r>
              <a:rPr lang="en-US" sz="1700" dirty="0"/>
              <a:t> de </a:t>
            </a:r>
            <a:r>
              <a:rPr lang="en-US" sz="1700" dirty="0" err="1"/>
              <a:t>lenguaje</a:t>
            </a:r>
            <a:r>
              <a:rPr lang="en-US" sz="1700" dirty="0"/>
              <a:t>, </a:t>
            </a:r>
            <a:r>
              <a:rPr lang="en-US" sz="1700" dirty="0" err="1"/>
              <a:t>como</a:t>
            </a:r>
            <a:r>
              <a:rPr lang="en-US" sz="1700" dirty="0"/>
              <a:t> </a:t>
            </a:r>
            <a:r>
              <a:rPr lang="en-US" sz="1700" dirty="0" err="1"/>
              <a:t>el</a:t>
            </a:r>
            <a:r>
              <a:rPr lang="en-US" sz="1700" dirty="0"/>
              <a:t> GPT-4 de </a:t>
            </a:r>
            <a:r>
              <a:rPr lang="en-US" sz="1700" dirty="0" err="1"/>
              <a:t>OpenAI</a:t>
            </a:r>
            <a:r>
              <a:rPr lang="en-US" sz="1700" dirty="0"/>
              <a:t>.</a:t>
            </a:r>
          </a:p>
          <a:p>
            <a:pPr indent="-228600">
              <a:lnSpc>
                <a:spcPct val="9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831982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C382DCE-EAA4-796F-CB39-BE498441B6F4}"/>
              </a:ext>
            </a:extLst>
          </p:cNvPr>
          <p:cNvPicPr>
            <a:picLocks noGrp="1" noChangeAspect="1"/>
          </p:cNvPicPr>
          <p:nvPr>
            <p:ph idx="1"/>
          </p:nvPr>
        </p:nvPicPr>
        <p:blipFill rotWithShape="1">
          <a:blip r:embed="rId2"/>
          <a:srcRect l="13818" t="9091"/>
          <a:stretch/>
        </p:blipFill>
        <p:spPr>
          <a:xfrm>
            <a:off x="20" y="10"/>
            <a:ext cx="8668492" cy="6857990"/>
          </a:xfrm>
          <a:prstGeom prst="rect">
            <a:avLst/>
          </a:prstGeom>
        </p:spPr>
      </p:pic>
      <p:sp>
        <p:nvSpPr>
          <p:cNvPr id="12" name="Rectangle 11">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A098C8D-1718-02E1-3A80-C9A34092CDF3}"/>
              </a:ext>
            </a:extLst>
          </p:cNvPr>
          <p:cNvSpPr txBox="1"/>
          <p:nvPr/>
        </p:nvSpPr>
        <p:spPr>
          <a:xfrm>
            <a:off x="6096000" y="614172"/>
            <a:ext cx="5996405" cy="6064105"/>
          </a:xfrm>
          <a:prstGeom prst="rect">
            <a:avLst/>
          </a:prstGeom>
        </p:spPr>
        <p:txBody>
          <a:bodyPr vert="horz" lIns="91440" tIns="45720" rIns="91440" bIns="45720" rtlCol="0" anchor="t">
            <a:normAutofit/>
          </a:bodyPr>
          <a:lstStyle/>
          <a:p>
            <a:pPr marL="285750" indent="-285750">
              <a:lnSpc>
                <a:spcPct val="90000"/>
              </a:lnSpc>
              <a:spcAft>
                <a:spcPts val="600"/>
              </a:spcAft>
              <a:buFont typeface="Arial" panose="020B0604020202020204" pitchFamily="34" charset="0"/>
              <a:buChar char="•"/>
            </a:pPr>
            <a:r>
              <a:rPr lang="en-US" sz="1600" b="1" dirty="0" err="1"/>
              <a:t>Traducción</a:t>
            </a:r>
            <a:r>
              <a:rPr lang="en-US" sz="1600" b="1" dirty="0"/>
              <a:t> de </a:t>
            </a:r>
            <a:r>
              <a:rPr lang="en-US" sz="1600" b="1" dirty="0" err="1"/>
              <a:t>Texto</a:t>
            </a:r>
            <a:r>
              <a:rPr lang="en-US" sz="1600" b="1" dirty="0"/>
              <a:t> a </a:t>
            </a:r>
            <a:r>
              <a:rPr lang="en-US" sz="1600" b="1" dirty="0" err="1"/>
              <a:t>Vectores</a:t>
            </a:r>
            <a:endParaRPr lang="en-US" sz="1600" b="1" dirty="0"/>
          </a:p>
          <a:p>
            <a:pPr>
              <a:lnSpc>
                <a:spcPct val="90000"/>
              </a:lnSpc>
              <a:spcAft>
                <a:spcPts val="600"/>
              </a:spcAft>
            </a:pPr>
            <a:r>
              <a:rPr lang="en-US" sz="1600" dirty="0"/>
              <a:t>Los </a:t>
            </a:r>
            <a:r>
              <a:rPr lang="en-US" sz="1600" dirty="0" err="1"/>
              <a:t>modelos</a:t>
            </a:r>
            <a:r>
              <a:rPr lang="en-US" sz="1600" dirty="0"/>
              <a:t> pre-</a:t>
            </a:r>
            <a:r>
              <a:rPr lang="en-US" sz="1600" dirty="0" err="1"/>
              <a:t>entrenados</a:t>
            </a:r>
            <a:r>
              <a:rPr lang="en-US" sz="1600" dirty="0"/>
              <a:t> </a:t>
            </a:r>
            <a:r>
              <a:rPr lang="en-US" sz="1600" dirty="0" err="1"/>
              <a:t>convierten</a:t>
            </a:r>
            <a:r>
              <a:rPr lang="en-US" sz="1600" dirty="0"/>
              <a:t> </a:t>
            </a:r>
            <a:r>
              <a:rPr lang="en-US" sz="1600" dirty="0" err="1"/>
              <a:t>texto</a:t>
            </a:r>
            <a:r>
              <a:rPr lang="en-US" sz="1600" dirty="0"/>
              <a:t> </a:t>
            </a:r>
            <a:r>
              <a:rPr lang="en-US" sz="1600" dirty="0" err="1"/>
              <a:t>en</a:t>
            </a:r>
            <a:r>
              <a:rPr lang="en-US" sz="1600" dirty="0"/>
              <a:t> </a:t>
            </a:r>
            <a:r>
              <a:rPr lang="en-US" sz="1600" dirty="0" err="1"/>
              <a:t>vectores</a:t>
            </a:r>
            <a:r>
              <a:rPr lang="en-US" sz="1600" dirty="0"/>
              <a:t> que </a:t>
            </a:r>
            <a:r>
              <a:rPr lang="en-US" sz="1600" dirty="0" err="1"/>
              <a:t>representan</a:t>
            </a:r>
            <a:r>
              <a:rPr lang="en-US" sz="1600" dirty="0"/>
              <a:t> </a:t>
            </a:r>
            <a:r>
              <a:rPr lang="en-US" sz="1600" dirty="0" err="1"/>
              <a:t>el</a:t>
            </a:r>
            <a:r>
              <a:rPr lang="en-US" sz="1600" dirty="0"/>
              <a:t> </a:t>
            </a:r>
            <a:r>
              <a:rPr lang="en-US" sz="1600" dirty="0" err="1"/>
              <a:t>significado</a:t>
            </a:r>
            <a:r>
              <a:rPr lang="en-US" sz="1600" dirty="0"/>
              <a:t> de palabras y </a:t>
            </a:r>
            <a:r>
              <a:rPr lang="en-US" sz="1600" dirty="0" err="1"/>
              <a:t>oraciones</a:t>
            </a:r>
            <a:r>
              <a:rPr lang="en-US" sz="1600" dirty="0"/>
              <a:t>.</a:t>
            </a:r>
          </a:p>
          <a:p>
            <a:pPr marL="285750" indent="-285750">
              <a:lnSpc>
                <a:spcPct val="90000"/>
              </a:lnSpc>
              <a:spcAft>
                <a:spcPts val="600"/>
              </a:spcAft>
              <a:buFont typeface="Arial" panose="020B0604020202020204" pitchFamily="34" charset="0"/>
              <a:buChar char="•"/>
            </a:pPr>
            <a:r>
              <a:rPr lang="en-US" sz="1600" b="1" dirty="0" err="1"/>
              <a:t>Ejemplo</a:t>
            </a:r>
            <a:r>
              <a:rPr lang="en-US" sz="1600" b="1" dirty="0"/>
              <a:t> Bidimensional</a:t>
            </a:r>
          </a:p>
          <a:p>
            <a:pPr>
              <a:lnSpc>
                <a:spcPct val="90000"/>
              </a:lnSpc>
              <a:spcAft>
                <a:spcPts val="600"/>
              </a:spcAft>
            </a:pPr>
            <a:r>
              <a:rPr lang="en-US" sz="1600" dirty="0" err="1"/>
              <a:t>En</a:t>
            </a:r>
            <a:r>
              <a:rPr lang="en-US" sz="1600" dirty="0"/>
              <a:t> un </a:t>
            </a:r>
            <a:r>
              <a:rPr lang="en-US" sz="1600" dirty="0" err="1"/>
              <a:t>espacio</a:t>
            </a:r>
            <a:r>
              <a:rPr lang="en-US" sz="1600" dirty="0"/>
              <a:t> vectorial simple, </a:t>
            </a:r>
            <a:r>
              <a:rPr lang="en-US" sz="1600" dirty="0" err="1"/>
              <a:t>elementos</a:t>
            </a:r>
            <a:r>
              <a:rPr lang="en-US" sz="1600" dirty="0"/>
              <a:t> </a:t>
            </a:r>
            <a:r>
              <a:rPr lang="en-US" sz="1600" dirty="0" err="1"/>
              <a:t>similares</a:t>
            </a:r>
            <a:r>
              <a:rPr lang="en-US" sz="1600" dirty="0"/>
              <a:t> (</a:t>
            </a:r>
            <a:r>
              <a:rPr lang="en-US" sz="1600" dirty="0" err="1"/>
              <a:t>como</a:t>
            </a:r>
            <a:r>
              <a:rPr lang="en-US" sz="1600" dirty="0"/>
              <a:t> </a:t>
            </a:r>
            <a:r>
              <a:rPr lang="en-US" sz="1600" dirty="0" err="1"/>
              <a:t>frutas</a:t>
            </a:r>
            <a:r>
              <a:rPr lang="en-US" sz="1600" dirty="0"/>
              <a:t>) se </a:t>
            </a:r>
            <a:r>
              <a:rPr lang="en-US" sz="1600" dirty="0" err="1"/>
              <a:t>mapean</a:t>
            </a:r>
            <a:r>
              <a:rPr lang="en-US" sz="1600" dirty="0"/>
              <a:t> </a:t>
            </a:r>
            <a:r>
              <a:rPr lang="en-US" sz="1600" dirty="0" err="1"/>
              <a:t>más</a:t>
            </a:r>
            <a:r>
              <a:rPr lang="en-US" sz="1600" dirty="0"/>
              <a:t> </a:t>
            </a:r>
            <a:r>
              <a:rPr lang="en-US" sz="1600" dirty="0" err="1"/>
              <a:t>cerca</a:t>
            </a:r>
            <a:r>
              <a:rPr lang="en-US" sz="1600" dirty="0"/>
              <a:t> </a:t>
            </a:r>
            <a:r>
              <a:rPr lang="en-US" sz="1600" dirty="0" err="1"/>
              <a:t>unos</a:t>
            </a:r>
            <a:r>
              <a:rPr lang="en-US" sz="1600" dirty="0"/>
              <a:t> de </a:t>
            </a:r>
            <a:r>
              <a:rPr lang="en-US" sz="1600" dirty="0" err="1"/>
              <a:t>otros</a:t>
            </a:r>
            <a:r>
              <a:rPr lang="en-US" sz="1600" dirty="0"/>
              <a:t>.</a:t>
            </a:r>
          </a:p>
          <a:p>
            <a:pPr marL="285750" indent="-285750">
              <a:lnSpc>
                <a:spcPct val="90000"/>
              </a:lnSpc>
              <a:spcAft>
                <a:spcPts val="600"/>
              </a:spcAft>
              <a:buFont typeface="Arial" panose="020B0604020202020204" pitchFamily="34" charset="0"/>
              <a:buChar char="•"/>
            </a:pPr>
            <a:r>
              <a:rPr lang="en-US" sz="1600" b="1" dirty="0" err="1"/>
              <a:t>Aprendizaje</a:t>
            </a:r>
            <a:r>
              <a:rPr lang="en-US" sz="1600" b="1" dirty="0"/>
              <a:t> Contextual</a:t>
            </a:r>
          </a:p>
          <a:p>
            <a:pPr>
              <a:lnSpc>
                <a:spcPct val="90000"/>
              </a:lnSpc>
              <a:spcAft>
                <a:spcPts val="600"/>
              </a:spcAft>
            </a:pPr>
            <a:r>
              <a:rPr lang="en-US" sz="1600" dirty="0"/>
              <a:t>Los </a:t>
            </a:r>
            <a:r>
              <a:rPr lang="en-US" sz="1600" dirty="0" err="1"/>
              <a:t>modelos</a:t>
            </a:r>
            <a:r>
              <a:rPr lang="en-US" sz="1600" dirty="0"/>
              <a:t> </a:t>
            </a:r>
            <a:r>
              <a:rPr lang="en-US" sz="1600" dirty="0" err="1"/>
              <a:t>aprenden</a:t>
            </a:r>
            <a:r>
              <a:rPr lang="en-US" sz="1600" dirty="0"/>
              <a:t> </a:t>
            </a:r>
            <a:r>
              <a:rPr lang="en-US" sz="1600" dirty="0" err="1"/>
              <a:t>el</a:t>
            </a:r>
            <a:r>
              <a:rPr lang="en-US" sz="1600" dirty="0"/>
              <a:t> </a:t>
            </a:r>
            <a:r>
              <a:rPr lang="en-US" sz="1600" dirty="0" err="1"/>
              <a:t>uso</a:t>
            </a:r>
            <a:r>
              <a:rPr lang="en-US" sz="1600" dirty="0"/>
              <a:t> de palabras </a:t>
            </a:r>
            <a:r>
              <a:rPr lang="en-US" sz="1600" dirty="0" err="1"/>
              <a:t>en</a:t>
            </a:r>
            <a:r>
              <a:rPr lang="en-US" sz="1600" dirty="0"/>
              <a:t> </a:t>
            </a:r>
            <a:r>
              <a:rPr lang="en-US" sz="1600" dirty="0" err="1"/>
              <a:t>contextos</a:t>
            </a:r>
            <a:r>
              <a:rPr lang="en-US" sz="1600" dirty="0"/>
              <a:t> </a:t>
            </a:r>
            <a:r>
              <a:rPr lang="en-US" sz="1600" dirty="0" err="1"/>
              <a:t>variados</a:t>
            </a:r>
            <a:r>
              <a:rPr lang="en-US" sz="1600" dirty="0"/>
              <a:t>, similar a </a:t>
            </a:r>
            <a:r>
              <a:rPr lang="en-US" sz="1600" dirty="0" err="1"/>
              <a:t>cómo</a:t>
            </a:r>
            <a:r>
              <a:rPr lang="en-US" sz="1600" dirty="0"/>
              <a:t> </a:t>
            </a:r>
            <a:r>
              <a:rPr lang="en-US" sz="1600" dirty="0" err="1"/>
              <a:t>los</a:t>
            </a:r>
            <a:r>
              <a:rPr lang="en-US" sz="1600" dirty="0"/>
              <a:t> </a:t>
            </a:r>
            <a:r>
              <a:rPr lang="en-US" sz="1600" dirty="0" err="1"/>
              <a:t>humanos</a:t>
            </a:r>
            <a:r>
              <a:rPr lang="en-US" sz="1600" dirty="0"/>
              <a:t> </a:t>
            </a:r>
            <a:r>
              <a:rPr lang="en-US" sz="1600" dirty="0" err="1"/>
              <a:t>aprenden</a:t>
            </a:r>
            <a:r>
              <a:rPr lang="en-US" sz="1600" dirty="0"/>
              <a:t> un </a:t>
            </a:r>
            <a:r>
              <a:rPr lang="en-US" sz="1600" dirty="0" err="1"/>
              <a:t>idioma</a:t>
            </a:r>
            <a:r>
              <a:rPr lang="en-US" sz="1600" dirty="0"/>
              <a:t>.</a:t>
            </a:r>
          </a:p>
          <a:p>
            <a:pPr marL="285750" indent="-285750">
              <a:lnSpc>
                <a:spcPct val="90000"/>
              </a:lnSpc>
              <a:spcAft>
                <a:spcPts val="600"/>
              </a:spcAft>
              <a:buFont typeface="Arial" panose="020B0604020202020204" pitchFamily="34" charset="0"/>
              <a:buChar char="•"/>
            </a:pPr>
            <a:r>
              <a:rPr lang="en-US" sz="1600" b="1" dirty="0" err="1"/>
              <a:t>Entrenamiento</a:t>
            </a:r>
            <a:r>
              <a:rPr lang="en-US" sz="1600" b="1" dirty="0"/>
              <a:t> y </a:t>
            </a:r>
            <a:r>
              <a:rPr lang="en-US" sz="1600" b="1" dirty="0" err="1"/>
              <a:t>Asociación</a:t>
            </a:r>
            <a:endParaRPr lang="en-US" sz="1600" b="1" dirty="0"/>
          </a:p>
          <a:p>
            <a:pPr>
              <a:lnSpc>
                <a:spcPct val="90000"/>
              </a:lnSpc>
              <a:spcAft>
                <a:spcPts val="600"/>
              </a:spcAft>
            </a:pPr>
            <a:r>
              <a:rPr lang="en-US" sz="1600" dirty="0"/>
              <a:t>A </a:t>
            </a:r>
            <a:r>
              <a:rPr lang="en-US" sz="1600" dirty="0" err="1"/>
              <a:t>través</a:t>
            </a:r>
            <a:r>
              <a:rPr lang="en-US" sz="1600" dirty="0"/>
              <a:t> del </a:t>
            </a:r>
            <a:r>
              <a:rPr lang="en-US" sz="1600" dirty="0" err="1"/>
              <a:t>entrenamiento</a:t>
            </a:r>
            <a:r>
              <a:rPr lang="en-US" sz="1600" dirty="0"/>
              <a:t>, </a:t>
            </a:r>
            <a:r>
              <a:rPr lang="en-US" sz="1600" dirty="0" err="1"/>
              <a:t>el</a:t>
            </a:r>
            <a:r>
              <a:rPr lang="en-US" sz="1600" dirty="0"/>
              <a:t> </a:t>
            </a:r>
            <a:r>
              <a:rPr lang="en-US" sz="1600" dirty="0" err="1"/>
              <a:t>modelo</a:t>
            </a:r>
            <a:r>
              <a:rPr lang="en-US" sz="1600" dirty="0"/>
              <a:t> </a:t>
            </a:r>
            <a:r>
              <a:rPr lang="en-US" sz="1600" dirty="0" err="1"/>
              <a:t>entiende</a:t>
            </a:r>
            <a:r>
              <a:rPr lang="en-US" sz="1600" dirty="0"/>
              <a:t> que palabras que </a:t>
            </a:r>
            <a:r>
              <a:rPr lang="en-US" sz="1600" dirty="0" err="1"/>
              <a:t>aparecen</a:t>
            </a:r>
            <a:r>
              <a:rPr lang="en-US" sz="1600" dirty="0"/>
              <a:t> juntas </a:t>
            </a:r>
            <a:r>
              <a:rPr lang="en-US" sz="1600" dirty="0" err="1"/>
              <a:t>frecuentemente</a:t>
            </a:r>
            <a:r>
              <a:rPr lang="en-US" sz="1600" dirty="0"/>
              <a:t> (</a:t>
            </a:r>
            <a:r>
              <a:rPr lang="en-US" sz="1600" dirty="0" err="1"/>
              <a:t>como</a:t>
            </a:r>
            <a:r>
              <a:rPr lang="en-US" sz="1600" dirty="0"/>
              <a:t> “</a:t>
            </a:r>
            <a:r>
              <a:rPr lang="en-US" sz="1600" dirty="0" err="1"/>
              <a:t>peras</a:t>
            </a:r>
            <a:r>
              <a:rPr lang="en-US" sz="1600" dirty="0"/>
              <a:t> y manzanas”) </a:t>
            </a:r>
            <a:r>
              <a:rPr lang="en-US" sz="1600" dirty="0" err="1"/>
              <a:t>tienen</a:t>
            </a:r>
            <a:r>
              <a:rPr lang="en-US" sz="1600" dirty="0"/>
              <a:t> algo </a:t>
            </a:r>
            <a:r>
              <a:rPr lang="en-US" sz="1600" dirty="0" err="1"/>
              <a:t>en</a:t>
            </a:r>
            <a:r>
              <a:rPr lang="en-US" sz="1600" dirty="0"/>
              <a:t> </a:t>
            </a:r>
            <a:r>
              <a:rPr lang="en-US" sz="1600" dirty="0" err="1"/>
              <a:t>común</a:t>
            </a:r>
            <a:r>
              <a:rPr lang="en-US" sz="1600" dirty="0"/>
              <a:t>.</a:t>
            </a:r>
          </a:p>
          <a:p>
            <a:pPr marL="285750" indent="-285750">
              <a:lnSpc>
                <a:spcPct val="90000"/>
              </a:lnSpc>
              <a:spcAft>
                <a:spcPts val="600"/>
              </a:spcAft>
              <a:buFont typeface="Arial" panose="020B0604020202020204" pitchFamily="34" charset="0"/>
              <a:buChar char="•"/>
            </a:pPr>
            <a:r>
              <a:rPr lang="en-US" sz="1600" b="1" dirty="0" err="1"/>
              <a:t>Vectores</a:t>
            </a:r>
            <a:r>
              <a:rPr lang="en-US" sz="1600" b="1" dirty="0"/>
              <a:t> </a:t>
            </a:r>
            <a:r>
              <a:rPr lang="en-US" sz="1600" b="1" dirty="0" err="1"/>
              <a:t>Multidimensionales</a:t>
            </a:r>
            <a:endParaRPr lang="en-US" sz="1600" b="1" dirty="0"/>
          </a:p>
          <a:p>
            <a:pPr>
              <a:lnSpc>
                <a:spcPct val="90000"/>
              </a:lnSpc>
              <a:spcAft>
                <a:spcPts val="600"/>
              </a:spcAft>
            </a:pPr>
            <a:r>
              <a:rPr lang="en-US" sz="1600" dirty="0"/>
              <a:t>Para </a:t>
            </a:r>
            <a:r>
              <a:rPr lang="en-US" sz="1600" dirty="0" err="1"/>
              <a:t>manejar</a:t>
            </a:r>
            <a:r>
              <a:rPr lang="en-US" sz="1600" dirty="0"/>
              <a:t> </a:t>
            </a:r>
            <a:r>
              <a:rPr lang="en-US" sz="1600" dirty="0" err="1"/>
              <a:t>múltiples</a:t>
            </a:r>
            <a:r>
              <a:rPr lang="en-US" sz="1600" dirty="0"/>
              <a:t> </a:t>
            </a:r>
            <a:r>
              <a:rPr lang="en-US" sz="1600" dirty="0" err="1"/>
              <a:t>características</a:t>
            </a:r>
            <a:r>
              <a:rPr lang="en-US" sz="1600" dirty="0"/>
              <a:t>, se </a:t>
            </a:r>
            <a:r>
              <a:rPr lang="en-US" sz="1600" dirty="0" err="1"/>
              <a:t>usan</a:t>
            </a:r>
            <a:r>
              <a:rPr lang="en-US" sz="1600" dirty="0"/>
              <a:t> </a:t>
            </a:r>
            <a:r>
              <a:rPr lang="en-US" sz="1600" dirty="0" err="1"/>
              <a:t>vectores</a:t>
            </a:r>
            <a:r>
              <a:rPr lang="en-US" sz="1600" dirty="0"/>
              <a:t> con </a:t>
            </a:r>
            <a:r>
              <a:rPr lang="en-US" sz="1600" dirty="0" err="1"/>
              <a:t>cientos</a:t>
            </a:r>
            <a:r>
              <a:rPr lang="en-US" sz="1600" dirty="0"/>
              <a:t> o miles de </a:t>
            </a:r>
            <a:r>
              <a:rPr lang="en-US" sz="1600" dirty="0" err="1"/>
              <a:t>dimensiones</a:t>
            </a:r>
            <a:r>
              <a:rPr lang="en-US" sz="1600" dirty="0"/>
              <a:t>.</a:t>
            </a:r>
          </a:p>
          <a:p>
            <a:pPr marL="285750" indent="-285750">
              <a:lnSpc>
                <a:spcPct val="90000"/>
              </a:lnSpc>
              <a:spcAft>
                <a:spcPts val="600"/>
              </a:spcAft>
              <a:buFont typeface="Arial" panose="020B0604020202020204" pitchFamily="34" charset="0"/>
              <a:buChar char="•"/>
            </a:pPr>
            <a:r>
              <a:rPr lang="en-US" sz="1600" b="1" dirty="0" err="1"/>
              <a:t>Medición</a:t>
            </a:r>
            <a:r>
              <a:rPr lang="en-US" sz="1600" b="1" dirty="0"/>
              <a:t> de </a:t>
            </a:r>
            <a:r>
              <a:rPr lang="en-US" sz="1600" b="1" dirty="0" err="1"/>
              <a:t>Distancias</a:t>
            </a:r>
            <a:endParaRPr lang="en-US" sz="1600" b="1" dirty="0"/>
          </a:p>
          <a:p>
            <a:pPr>
              <a:lnSpc>
                <a:spcPct val="90000"/>
              </a:lnSpc>
              <a:spcAft>
                <a:spcPts val="600"/>
              </a:spcAft>
            </a:pPr>
            <a:r>
              <a:rPr lang="en-US" sz="1600" dirty="0"/>
              <a:t>Los </a:t>
            </a:r>
            <a:r>
              <a:rPr lang="en-US" sz="1600" dirty="0" err="1"/>
              <a:t>vectores</a:t>
            </a:r>
            <a:r>
              <a:rPr lang="en-US" sz="1600" dirty="0"/>
              <a:t> </a:t>
            </a:r>
            <a:r>
              <a:rPr lang="en-US" sz="1600" dirty="0" err="1"/>
              <a:t>permiten</a:t>
            </a:r>
            <a:r>
              <a:rPr lang="en-US" sz="1600" dirty="0"/>
              <a:t> </a:t>
            </a:r>
            <a:r>
              <a:rPr lang="en-US" sz="1600" dirty="0" err="1"/>
              <a:t>medir</a:t>
            </a:r>
            <a:r>
              <a:rPr lang="en-US" sz="1600" dirty="0"/>
              <a:t> la "</a:t>
            </a:r>
            <a:r>
              <a:rPr lang="en-US" sz="1600" dirty="0" err="1"/>
              <a:t>distancia</a:t>
            </a:r>
            <a:r>
              <a:rPr lang="en-US" sz="1600" dirty="0"/>
              <a:t>" o </a:t>
            </a:r>
            <a:r>
              <a:rPr lang="en-US" sz="1600" dirty="0" err="1"/>
              <a:t>similitud</a:t>
            </a:r>
            <a:r>
              <a:rPr lang="en-US" sz="1600" dirty="0"/>
              <a:t> entre </a:t>
            </a:r>
            <a:r>
              <a:rPr lang="en-US" sz="1600" dirty="0" err="1"/>
              <a:t>conceptos</a:t>
            </a:r>
            <a:r>
              <a:rPr lang="en-US" sz="1600" dirty="0"/>
              <a:t>, </a:t>
            </a:r>
            <a:r>
              <a:rPr lang="en-US" sz="1600" dirty="0" err="1"/>
              <a:t>aunque</a:t>
            </a:r>
            <a:r>
              <a:rPr lang="en-US" sz="1600" dirty="0"/>
              <a:t> </a:t>
            </a:r>
            <a:r>
              <a:rPr lang="en-US" sz="1600" dirty="0" err="1"/>
              <a:t>esto</a:t>
            </a:r>
            <a:r>
              <a:rPr lang="en-US" sz="1600" dirty="0"/>
              <a:t> </a:t>
            </a:r>
            <a:r>
              <a:rPr lang="en-US" sz="1600" dirty="0" err="1"/>
              <a:t>puede</a:t>
            </a:r>
            <a:r>
              <a:rPr lang="en-US" sz="1600" dirty="0"/>
              <a:t> </a:t>
            </a:r>
            <a:r>
              <a:rPr lang="en-US" sz="1600" dirty="0" err="1"/>
              <a:t>requerir</a:t>
            </a:r>
            <a:r>
              <a:rPr lang="en-US" sz="1600" dirty="0"/>
              <a:t> mayor </a:t>
            </a:r>
            <a:r>
              <a:rPr lang="en-US" sz="1600" dirty="0" err="1"/>
              <a:t>capacidad</a:t>
            </a:r>
            <a:r>
              <a:rPr lang="en-US" sz="1600" dirty="0"/>
              <a:t> </a:t>
            </a:r>
            <a:r>
              <a:rPr lang="en-US" sz="1600" dirty="0" err="1"/>
              <a:t>computacional</a:t>
            </a:r>
            <a:r>
              <a:rPr lang="en-US" sz="1600" dirty="0"/>
              <a:t> </a:t>
            </a:r>
            <a:r>
              <a:rPr lang="en-US" sz="1600" dirty="0" err="1"/>
              <a:t>en</a:t>
            </a:r>
            <a:r>
              <a:rPr lang="en-US" sz="1600" dirty="0"/>
              <a:t> </a:t>
            </a:r>
            <a:r>
              <a:rPr lang="en-US" sz="1600" dirty="0" err="1"/>
              <a:t>espacios</a:t>
            </a:r>
            <a:r>
              <a:rPr lang="en-US" sz="1600" dirty="0"/>
              <a:t> de </a:t>
            </a:r>
            <a:r>
              <a:rPr lang="en-US" sz="1600" dirty="0" err="1"/>
              <a:t>alta</a:t>
            </a:r>
            <a:r>
              <a:rPr lang="en-US" sz="1600" dirty="0"/>
              <a:t> </a:t>
            </a:r>
            <a:r>
              <a:rPr lang="en-US" sz="1600" dirty="0" err="1"/>
              <a:t>dimensión</a:t>
            </a:r>
            <a:r>
              <a:rPr lang="en-US" sz="1600" dirty="0"/>
              <a:t>.</a:t>
            </a:r>
          </a:p>
        </p:txBody>
      </p:sp>
    </p:spTree>
    <p:extLst>
      <p:ext uri="{BB962C8B-B14F-4D97-AF65-F5344CB8AC3E}">
        <p14:creationId xmlns:p14="http://schemas.microsoft.com/office/powerpoint/2010/main" val="1457147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8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Title 1">
            <a:extLst>
              <a:ext uri="{FF2B5EF4-FFF2-40B4-BE49-F238E27FC236}">
                <a16:creationId xmlns:a16="http://schemas.microsoft.com/office/drawing/2014/main" id="{1E6D36AC-F684-31BB-3C32-6D46258F763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RAG en accion .</a:t>
            </a:r>
            <a:endParaRPr lang="en-US" sz="4000" kern="1200" dirty="0">
              <a:solidFill>
                <a:srgbClr val="FFFFFF"/>
              </a:solidFill>
              <a:latin typeface="+mj-lt"/>
              <a:ea typeface="+mj-ea"/>
              <a:cs typeface="+mj-cs"/>
            </a:endParaRPr>
          </a:p>
        </p:txBody>
      </p:sp>
      <p:pic>
        <p:nvPicPr>
          <p:cNvPr id="9" name="Content Placeholder 8" descr="A black background with colorful arrows and arrows&#10;&#10;Description automatically generated">
            <a:extLst>
              <a:ext uri="{FF2B5EF4-FFF2-40B4-BE49-F238E27FC236}">
                <a16:creationId xmlns:a16="http://schemas.microsoft.com/office/drawing/2014/main" id="{17496A41-FD5E-263A-C272-F3C88A3E96AA}"/>
              </a:ext>
            </a:extLst>
          </p:cNvPr>
          <p:cNvPicPr>
            <a:picLocks noChangeAspect="1"/>
          </p:cNvPicPr>
          <p:nvPr/>
        </p:nvPicPr>
        <p:blipFill rotWithShape="1">
          <a:blip r:embed="rId2"/>
          <a:srcRect r="11671" b="1"/>
          <a:stretch/>
        </p:blipFill>
        <p:spPr>
          <a:xfrm>
            <a:off x="3242339" y="-104780"/>
            <a:ext cx="8949661" cy="7067130"/>
          </a:xfrm>
          <a:prstGeom prst="rect">
            <a:avLst/>
          </a:prstGeom>
        </p:spPr>
      </p:pic>
    </p:spTree>
    <p:extLst>
      <p:ext uri="{BB962C8B-B14F-4D97-AF65-F5344CB8AC3E}">
        <p14:creationId xmlns:p14="http://schemas.microsoft.com/office/powerpoint/2010/main" val="3451155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a memory&#10;&#10;Description automatically generated">
            <a:extLst>
              <a:ext uri="{FF2B5EF4-FFF2-40B4-BE49-F238E27FC236}">
                <a16:creationId xmlns:a16="http://schemas.microsoft.com/office/drawing/2014/main" id="{5C8A0A67-CF92-6366-1700-FB2B233810B0}"/>
              </a:ext>
            </a:extLst>
          </p:cNvPr>
          <p:cNvPicPr>
            <a:picLocks noChangeAspect="1"/>
          </p:cNvPicPr>
          <p:nvPr/>
        </p:nvPicPr>
        <p:blipFill rotWithShape="1">
          <a:blip r:embed="rId2"/>
          <a:srcRect t="11789" r="1" b="7334"/>
          <a:stretch/>
        </p:blipFill>
        <p:spPr>
          <a:xfrm>
            <a:off x="-3447" y="-1"/>
            <a:ext cx="12195447" cy="6879745"/>
          </a:xfrm>
          <a:prstGeom prst="rect">
            <a:avLst/>
          </a:prstGeom>
        </p:spPr>
      </p:pic>
      <p:sp>
        <p:nvSpPr>
          <p:cNvPr id="50" name="Rectangle 49">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8" name="Rectangle 57">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5C81747A-7B9E-3DFC-729D-502B09FEC68A}"/>
              </a:ext>
            </a:extLst>
          </p:cNvPr>
          <p:cNvSpPr>
            <a:spLocks noGrp="1"/>
          </p:cNvSpPr>
          <p:nvPr>
            <p:ph type="title"/>
          </p:nvPr>
        </p:nvSpPr>
        <p:spPr>
          <a:xfrm>
            <a:off x="859028" y="4121944"/>
            <a:ext cx="7927785" cy="1620665"/>
          </a:xfrm>
        </p:spPr>
        <p:txBody>
          <a:bodyPr vert="horz" lIns="91440" tIns="45720" rIns="91440" bIns="45720" rtlCol="0" anchor="b">
            <a:normAutofit/>
          </a:bodyPr>
          <a:lstStyle/>
          <a:p>
            <a:r>
              <a:rPr lang="en-US" sz="4000">
                <a:solidFill>
                  <a:srgbClr val="FFFFFF"/>
                </a:solidFill>
              </a:rPr>
              <a:t>Backend / Frontend </a:t>
            </a:r>
            <a:br>
              <a:rPr lang="en-US" sz="4000">
                <a:solidFill>
                  <a:srgbClr val="FFFFFF"/>
                </a:solidFill>
              </a:rPr>
            </a:br>
            <a:r>
              <a:rPr lang="en-US" sz="4000">
                <a:solidFill>
                  <a:srgbClr val="FFFFFF"/>
                </a:solidFill>
              </a:rPr>
              <a:t>Chatbot</a:t>
            </a:r>
          </a:p>
        </p:txBody>
      </p:sp>
    </p:spTree>
    <p:extLst>
      <p:ext uri="{BB962C8B-B14F-4D97-AF65-F5344CB8AC3E}">
        <p14:creationId xmlns:p14="http://schemas.microsoft.com/office/powerpoint/2010/main" val="1736285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3A42627-EEDF-04F4-3822-694CCCA28DAD}"/>
              </a:ext>
            </a:extLst>
          </p:cNvPr>
          <p:cNvPicPr>
            <a:picLocks noGrp="1" noChangeAspect="1"/>
          </p:cNvPicPr>
          <p:nvPr>
            <p:ph idx="1"/>
          </p:nvPr>
        </p:nvPicPr>
        <p:blipFill rotWithShape="1">
          <a:blip r:embed="rId2"/>
          <a:srcRect t="10550" r="9090" b="1212"/>
          <a:stretch/>
        </p:blipFill>
        <p:spPr>
          <a:xfrm>
            <a:off x="3522468" y="10"/>
            <a:ext cx="8669532" cy="7230716"/>
          </a:xfrm>
          <a:prstGeom prst="rect">
            <a:avLst/>
          </a:prstGeom>
        </p:spPr>
      </p:pic>
      <p:sp>
        <p:nvSpPr>
          <p:cNvPr id="37" name="Rectangle 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1D1B7E-8EC3-F6CD-1D71-7EED967244D8}"/>
              </a:ext>
            </a:extLst>
          </p:cNvPr>
          <p:cNvSpPr>
            <a:spLocks noGrp="1"/>
          </p:cNvSpPr>
          <p:nvPr>
            <p:ph type="title"/>
          </p:nvPr>
        </p:nvSpPr>
        <p:spPr>
          <a:xfrm>
            <a:off x="371856" y="-311934"/>
            <a:ext cx="3438144" cy="1124712"/>
          </a:xfrm>
        </p:spPr>
        <p:txBody>
          <a:bodyPr vert="horz" lIns="91440" tIns="45720" rIns="91440" bIns="45720" rtlCol="0" anchor="b">
            <a:normAutofit/>
          </a:bodyPr>
          <a:lstStyle/>
          <a:p>
            <a:r>
              <a:rPr lang="en-US" sz="2800" b="1" dirty="0">
                <a:solidFill>
                  <a:schemeClr val="bg1"/>
                </a:solidFill>
              </a:rPr>
              <a:t>Frameworks ?</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6532548-CC90-4AFD-6195-205967D3F42D}"/>
              </a:ext>
            </a:extLst>
          </p:cNvPr>
          <p:cNvSpPr txBox="1"/>
          <p:nvPr/>
        </p:nvSpPr>
        <p:spPr>
          <a:xfrm>
            <a:off x="359229" y="1124712"/>
            <a:ext cx="5060877" cy="5250398"/>
          </a:xfrm>
          <a:prstGeom prst="rect">
            <a:avLst/>
          </a:prstGeom>
        </p:spPr>
        <p:txBody>
          <a:bodyPr vert="horz" lIns="91440" tIns="45720" rIns="91440" bIns="45720" rtlCol="0" anchor="t">
            <a:normAutofit/>
          </a:bodyPr>
          <a:lstStyle/>
          <a:p>
            <a:pPr>
              <a:lnSpc>
                <a:spcPct val="90000"/>
              </a:lnSpc>
              <a:spcAft>
                <a:spcPts val="600"/>
              </a:spcAft>
            </a:pPr>
            <a:r>
              <a:rPr lang="en-US" sz="2800" b="1" dirty="0" err="1">
                <a:solidFill>
                  <a:schemeClr val="bg1"/>
                </a:solidFill>
              </a:rPr>
              <a:t>LlamaIndex</a:t>
            </a:r>
            <a:endParaRPr lang="en-US" sz="2800" b="1" dirty="0">
              <a:solidFill>
                <a:schemeClr val="bg1"/>
              </a:solidFill>
            </a:endParaRPr>
          </a:p>
          <a:p>
            <a:pPr indent="-228600">
              <a:lnSpc>
                <a:spcPct val="90000"/>
              </a:lnSpc>
              <a:spcAft>
                <a:spcPts val="600"/>
              </a:spcAft>
              <a:buFont typeface="Arial" panose="020B0604020202020204" pitchFamily="34" charset="0"/>
              <a:buChar char="•"/>
            </a:pPr>
            <a:endParaRPr lang="en-US" sz="1600" b="1" dirty="0">
              <a:solidFill>
                <a:schemeClr val="bg1"/>
              </a:solidFill>
            </a:endParaRPr>
          </a:p>
          <a:p>
            <a:pPr indent="-228600">
              <a:lnSpc>
                <a:spcPct val="90000"/>
              </a:lnSpc>
              <a:spcAft>
                <a:spcPts val="600"/>
              </a:spcAft>
              <a:buFont typeface="Arial" panose="020B0604020202020204" pitchFamily="34" charset="0"/>
              <a:buChar char="•"/>
            </a:pPr>
            <a:r>
              <a:rPr lang="en-US" sz="1600" dirty="0" err="1">
                <a:solidFill>
                  <a:schemeClr val="bg1"/>
                </a:solidFill>
              </a:rPr>
              <a:t>LlamaIndex</a:t>
            </a:r>
            <a:r>
              <a:rPr lang="en-US" sz="1600" dirty="0">
                <a:solidFill>
                  <a:schemeClr val="bg1"/>
                </a:solidFill>
              </a:rPr>
              <a:t> </a:t>
            </a:r>
            <a:r>
              <a:rPr lang="en-US" sz="1600" dirty="0" err="1">
                <a:solidFill>
                  <a:schemeClr val="bg1"/>
                </a:solidFill>
              </a:rPr>
              <a:t>está</a:t>
            </a:r>
            <a:r>
              <a:rPr lang="en-US" sz="1600" dirty="0">
                <a:solidFill>
                  <a:schemeClr val="bg1"/>
                </a:solidFill>
              </a:rPr>
              <a:t> </a:t>
            </a:r>
            <a:r>
              <a:rPr lang="en-US" sz="1600" dirty="0" err="1">
                <a:solidFill>
                  <a:schemeClr val="bg1"/>
                </a:solidFill>
              </a:rPr>
              <a:t>diseñado</a:t>
            </a:r>
            <a:r>
              <a:rPr lang="en-US" sz="1600" dirty="0">
                <a:solidFill>
                  <a:schemeClr val="bg1"/>
                </a:solidFill>
              </a:rPr>
              <a:t> para la </a:t>
            </a:r>
            <a:r>
              <a:rPr lang="en-US" sz="1600" dirty="0" err="1">
                <a:solidFill>
                  <a:schemeClr val="bg1"/>
                </a:solidFill>
              </a:rPr>
              <a:t>construcción</a:t>
            </a:r>
            <a:r>
              <a:rPr lang="en-US" sz="1600" dirty="0">
                <a:solidFill>
                  <a:schemeClr val="bg1"/>
                </a:solidFill>
              </a:rPr>
              <a:t> de </a:t>
            </a:r>
            <a:r>
              <a:rPr lang="en-US" sz="1600" dirty="0" err="1">
                <a:solidFill>
                  <a:schemeClr val="bg1"/>
                </a:solidFill>
              </a:rPr>
              <a:t>aplicaciones</a:t>
            </a:r>
            <a:r>
              <a:rPr lang="en-US" sz="1600" dirty="0">
                <a:solidFill>
                  <a:schemeClr val="bg1"/>
                </a:solidFill>
              </a:rPr>
              <a:t> de </a:t>
            </a:r>
            <a:r>
              <a:rPr lang="en-US" sz="1600" dirty="0" err="1">
                <a:solidFill>
                  <a:schemeClr val="bg1"/>
                </a:solidFill>
              </a:rPr>
              <a:t>búsqueda</a:t>
            </a:r>
            <a:r>
              <a:rPr lang="en-US" sz="1600" dirty="0">
                <a:solidFill>
                  <a:schemeClr val="bg1"/>
                </a:solidFill>
              </a:rPr>
              <a:t> y </a:t>
            </a:r>
            <a:r>
              <a:rPr lang="en-US" sz="1600" dirty="0" err="1">
                <a:solidFill>
                  <a:schemeClr val="bg1"/>
                </a:solidFill>
              </a:rPr>
              <a:t>recuperación</a:t>
            </a:r>
            <a:r>
              <a:rPr lang="en-US" sz="1600" dirty="0">
                <a:solidFill>
                  <a:schemeClr val="bg1"/>
                </a:solidFill>
              </a:rPr>
              <a:t> (RAG). </a:t>
            </a:r>
            <a:r>
              <a:rPr lang="en-US" sz="1600" dirty="0" err="1">
                <a:solidFill>
                  <a:schemeClr val="bg1"/>
                </a:solidFill>
              </a:rPr>
              <a:t>Proporciona</a:t>
            </a:r>
            <a:r>
              <a:rPr lang="en-US" sz="1600" dirty="0">
                <a:solidFill>
                  <a:schemeClr val="bg1"/>
                </a:solidFill>
              </a:rPr>
              <a:t> </a:t>
            </a:r>
            <a:r>
              <a:rPr lang="en-US" sz="1600" dirty="0" err="1">
                <a:solidFill>
                  <a:schemeClr val="bg1"/>
                </a:solidFill>
              </a:rPr>
              <a:t>una</a:t>
            </a:r>
            <a:r>
              <a:rPr lang="en-US" sz="1600" dirty="0">
                <a:solidFill>
                  <a:schemeClr val="bg1"/>
                </a:solidFill>
              </a:rPr>
              <a:t> </a:t>
            </a:r>
            <a:r>
              <a:rPr lang="en-US" sz="1600" dirty="0" err="1">
                <a:solidFill>
                  <a:schemeClr val="bg1"/>
                </a:solidFill>
              </a:rPr>
              <a:t>interfaz</a:t>
            </a:r>
            <a:r>
              <a:rPr lang="en-US" sz="1600" dirty="0">
                <a:solidFill>
                  <a:schemeClr val="bg1"/>
                </a:solidFill>
              </a:rPr>
              <a:t> </a:t>
            </a:r>
            <a:r>
              <a:rPr lang="en-US" sz="1600" dirty="0" err="1">
                <a:solidFill>
                  <a:schemeClr val="bg1"/>
                </a:solidFill>
              </a:rPr>
              <a:t>sencilla</a:t>
            </a:r>
            <a:r>
              <a:rPr lang="en-US" sz="1600" dirty="0">
                <a:solidFill>
                  <a:schemeClr val="bg1"/>
                </a:solidFill>
              </a:rPr>
              <a:t> para </a:t>
            </a:r>
            <a:r>
              <a:rPr lang="en-US" sz="1600" dirty="0" err="1">
                <a:solidFill>
                  <a:schemeClr val="bg1"/>
                </a:solidFill>
              </a:rPr>
              <a:t>consultar</a:t>
            </a:r>
            <a:r>
              <a:rPr lang="en-US" sz="1600" dirty="0">
                <a:solidFill>
                  <a:schemeClr val="bg1"/>
                </a:solidFill>
              </a:rPr>
              <a:t> </a:t>
            </a:r>
            <a:r>
              <a:rPr lang="en-US" sz="1600" dirty="0" err="1">
                <a:solidFill>
                  <a:schemeClr val="bg1"/>
                </a:solidFill>
              </a:rPr>
              <a:t>Modelos</a:t>
            </a:r>
            <a:r>
              <a:rPr lang="en-US" sz="1600" dirty="0">
                <a:solidFill>
                  <a:schemeClr val="bg1"/>
                </a:solidFill>
              </a:rPr>
              <a:t> (LLM) y </a:t>
            </a:r>
            <a:r>
              <a:rPr lang="en-US" sz="1600" dirty="0" err="1">
                <a:solidFill>
                  <a:schemeClr val="bg1"/>
                </a:solidFill>
              </a:rPr>
              <a:t>recuperar</a:t>
            </a:r>
            <a:r>
              <a:rPr lang="en-US" sz="1600" dirty="0">
                <a:solidFill>
                  <a:schemeClr val="bg1"/>
                </a:solidFill>
              </a:rPr>
              <a:t> </a:t>
            </a:r>
            <a:r>
              <a:rPr lang="en-US" sz="1600" dirty="0" err="1">
                <a:solidFill>
                  <a:schemeClr val="bg1"/>
                </a:solidFill>
              </a:rPr>
              <a:t>documentos</a:t>
            </a:r>
            <a:r>
              <a:rPr lang="en-US" sz="1600" dirty="0">
                <a:solidFill>
                  <a:schemeClr val="bg1"/>
                </a:solidFill>
              </a:rPr>
              <a:t> </a:t>
            </a:r>
            <a:r>
              <a:rPr lang="en-US" sz="1600" dirty="0" err="1">
                <a:solidFill>
                  <a:schemeClr val="bg1"/>
                </a:solidFill>
              </a:rPr>
              <a:t>relevantes</a:t>
            </a:r>
            <a:r>
              <a:rPr lang="en-US" sz="1600" dirty="0">
                <a:solidFill>
                  <a:schemeClr val="bg1"/>
                </a:solidFill>
              </a:rPr>
              <a:t>. </a:t>
            </a:r>
            <a:r>
              <a:rPr lang="en-US" sz="1600" dirty="0" err="1">
                <a:solidFill>
                  <a:schemeClr val="bg1"/>
                </a:solidFill>
              </a:rPr>
              <a:t>LlamaIndex</a:t>
            </a:r>
            <a:r>
              <a:rPr lang="en-US" sz="1600" dirty="0">
                <a:solidFill>
                  <a:schemeClr val="bg1"/>
                </a:solidFill>
              </a:rPr>
              <a:t> </a:t>
            </a:r>
            <a:r>
              <a:rPr lang="en-US" sz="1600" dirty="0" err="1">
                <a:solidFill>
                  <a:schemeClr val="bg1"/>
                </a:solidFill>
              </a:rPr>
              <a:t>también</a:t>
            </a:r>
            <a:r>
              <a:rPr lang="en-US" sz="1600" dirty="0">
                <a:solidFill>
                  <a:schemeClr val="bg1"/>
                </a:solidFill>
              </a:rPr>
              <a:t> es </a:t>
            </a:r>
            <a:r>
              <a:rPr lang="en-US" sz="1600" dirty="0" err="1">
                <a:solidFill>
                  <a:schemeClr val="bg1"/>
                </a:solidFill>
              </a:rPr>
              <a:t>más</a:t>
            </a:r>
            <a:r>
              <a:rPr lang="en-US" sz="1600" dirty="0">
                <a:solidFill>
                  <a:schemeClr val="bg1"/>
                </a:solidFill>
              </a:rPr>
              <a:t> </a:t>
            </a:r>
            <a:r>
              <a:rPr lang="en-US" sz="1600" dirty="0" err="1">
                <a:solidFill>
                  <a:schemeClr val="bg1"/>
                </a:solidFill>
              </a:rPr>
              <a:t>adecuado</a:t>
            </a:r>
            <a:r>
              <a:rPr lang="en-US" sz="1600" dirty="0">
                <a:solidFill>
                  <a:schemeClr val="bg1"/>
                </a:solidFill>
              </a:rPr>
              <a:t> para </a:t>
            </a:r>
            <a:r>
              <a:rPr lang="en-US" sz="1600" dirty="0" err="1">
                <a:solidFill>
                  <a:schemeClr val="bg1"/>
                </a:solidFill>
              </a:rPr>
              <a:t>procesar</a:t>
            </a:r>
            <a:r>
              <a:rPr lang="en-US" sz="1600" dirty="0">
                <a:solidFill>
                  <a:schemeClr val="bg1"/>
                </a:solidFill>
              </a:rPr>
              <a:t> </a:t>
            </a:r>
            <a:r>
              <a:rPr lang="en-US" sz="1600" dirty="0" err="1">
                <a:solidFill>
                  <a:schemeClr val="bg1"/>
                </a:solidFill>
              </a:rPr>
              <a:t>grandes</a:t>
            </a:r>
            <a:r>
              <a:rPr lang="en-US" sz="1600" dirty="0">
                <a:solidFill>
                  <a:schemeClr val="bg1"/>
                </a:solidFill>
              </a:rPr>
              <a:t> </a:t>
            </a:r>
            <a:r>
              <a:rPr lang="en-US" sz="1600" dirty="0" err="1">
                <a:solidFill>
                  <a:schemeClr val="bg1"/>
                </a:solidFill>
              </a:rPr>
              <a:t>cantidades</a:t>
            </a:r>
            <a:r>
              <a:rPr lang="en-US" sz="1600" dirty="0">
                <a:solidFill>
                  <a:schemeClr val="bg1"/>
                </a:solidFill>
              </a:rPr>
              <a:t> de </a:t>
            </a:r>
            <a:r>
              <a:rPr lang="en-US" sz="1600" dirty="0" err="1">
                <a:solidFill>
                  <a:schemeClr val="bg1"/>
                </a:solidFill>
              </a:rPr>
              <a:t>datos</a:t>
            </a:r>
            <a:r>
              <a:rPr lang="en-US" sz="1600" dirty="0">
                <a:solidFill>
                  <a:schemeClr val="bg1"/>
                </a:solidFill>
              </a:rPr>
              <a:t>. </a:t>
            </a:r>
          </a:p>
          <a:p>
            <a:pPr indent="-228600">
              <a:lnSpc>
                <a:spcPct val="90000"/>
              </a:lnSpc>
              <a:spcAft>
                <a:spcPts val="600"/>
              </a:spcAft>
              <a:buFont typeface="Arial" panose="020B0604020202020204" pitchFamily="34" charset="0"/>
              <a:buChar char="•"/>
            </a:pPr>
            <a:endParaRPr lang="en-US" sz="1600" dirty="0">
              <a:solidFill>
                <a:schemeClr val="bg1"/>
              </a:solidFill>
            </a:endParaRPr>
          </a:p>
          <a:p>
            <a:pPr>
              <a:lnSpc>
                <a:spcPct val="90000"/>
              </a:lnSpc>
              <a:spcAft>
                <a:spcPts val="600"/>
              </a:spcAft>
            </a:pPr>
            <a:r>
              <a:rPr lang="en-US" sz="3200" b="1" dirty="0" err="1">
                <a:solidFill>
                  <a:schemeClr val="bg1"/>
                </a:solidFill>
              </a:rPr>
              <a:t>LangChain</a:t>
            </a:r>
            <a:endParaRPr lang="en-US" sz="3200" b="1" dirty="0">
              <a:solidFill>
                <a:schemeClr val="bg1"/>
              </a:solidFill>
            </a:endParaRPr>
          </a:p>
          <a:p>
            <a:pPr indent="-228600">
              <a:lnSpc>
                <a:spcPct val="90000"/>
              </a:lnSpc>
              <a:spcAft>
                <a:spcPts val="600"/>
              </a:spcAft>
              <a:buFont typeface="Arial" panose="020B0604020202020204" pitchFamily="34" charset="0"/>
              <a:buChar char="•"/>
            </a:pPr>
            <a:endParaRPr lang="en-US" sz="1600" dirty="0">
              <a:solidFill>
                <a:schemeClr val="bg1"/>
              </a:solidFill>
            </a:endParaRPr>
          </a:p>
          <a:p>
            <a:pPr indent="-228600">
              <a:lnSpc>
                <a:spcPct val="90000"/>
              </a:lnSpc>
              <a:spcAft>
                <a:spcPts val="600"/>
              </a:spcAft>
              <a:buFont typeface="Arial" panose="020B0604020202020204" pitchFamily="34" charset="0"/>
              <a:buChar char="•"/>
            </a:pPr>
            <a:r>
              <a:rPr lang="en-US" sz="1600" dirty="0" err="1">
                <a:solidFill>
                  <a:schemeClr val="bg1"/>
                </a:solidFill>
              </a:rPr>
              <a:t>LangChain</a:t>
            </a:r>
            <a:r>
              <a:rPr lang="en-US" sz="1600" dirty="0">
                <a:solidFill>
                  <a:schemeClr val="bg1"/>
                </a:solidFill>
              </a:rPr>
              <a:t> es un </a:t>
            </a:r>
            <a:r>
              <a:rPr lang="en-US" sz="1600" dirty="0" err="1">
                <a:solidFill>
                  <a:schemeClr val="bg1"/>
                </a:solidFill>
              </a:rPr>
              <a:t>marco</a:t>
            </a:r>
            <a:r>
              <a:rPr lang="en-US" sz="1600" dirty="0">
                <a:solidFill>
                  <a:schemeClr val="bg1"/>
                </a:solidFill>
              </a:rPr>
              <a:t> de </a:t>
            </a:r>
            <a:r>
              <a:rPr lang="en-US" sz="1600" dirty="0" err="1">
                <a:solidFill>
                  <a:schemeClr val="bg1"/>
                </a:solidFill>
              </a:rPr>
              <a:t>trabajo</a:t>
            </a:r>
            <a:r>
              <a:rPr lang="en-US" sz="1600" dirty="0">
                <a:solidFill>
                  <a:schemeClr val="bg1"/>
                </a:solidFill>
              </a:rPr>
              <a:t> </a:t>
            </a:r>
            <a:r>
              <a:rPr lang="en-US" sz="1600" dirty="0" err="1">
                <a:solidFill>
                  <a:schemeClr val="bg1"/>
                </a:solidFill>
              </a:rPr>
              <a:t>más</a:t>
            </a:r>
            <a:r>
              <a:rPr lang="en-US" sz="1600" dirty="0">
                <a:solidFill>
                  <a:schemeClr val="bg1"/>
                </a:solidFill>
              </a:rPr>
              <a:t> general </a:t>
            </a:r>
            <a:r>
              <a:rPr lang="en-US" sz="1600" dirty="0" err="1">
                <a:solidFill>
                  <a:schemeClr val="bg1"/>
                </a:solidFill>
              </a:rPr>
              <a:t>utilizado</a:t>
            </a:r>
            <a:r>
              <a:rPr lang="en-US" sz="1600" dirty="0">
                <a:solidFill>
                  <a:schemeClr val="bg1"/>
                </a:solidFill>
              </a:rPr>
              <a:t> para </a:t>
            </a:r>
            <a:r>
              <a:rPr lang="en-US" sz="1600" dirty="0" err="1">
                <a:solidFill>
                  <a:schemeClr val="bg1"/>
                </a:solidFill>
              </a:rPr>
              <a:t>una</a:t>
            </a:r>
            <a:r>
              <a:rPr lang="en-US" sz="1600" dirty="0">
                <a:solidFill>
                  <a:schemeClr val="bg1"/>
                </a:solidFill>
              </a:rPr>
              <a:t> </a:t>
            </a:r>
            <a:r>
              <a:rPr lang="en-US" sz="1600" dirty="0" err="1">
                <a:solidFill>
                  <a:schemeClr val="bg1"/>
                </a:solidFill>
              </a:rPr>
              <a:t>amplia</a:t>
            </a:r>
            <a:r>
              <a:rPr lang="en-US" sz="1600" dirty="0">
                <a:solidFill>
                  <a:schemeClr val="bg1"/>
                </a:solidFill>
              </a:rPr>
              <a:t> </a:t>
            </a:r>
            <a:r>
              <a:rPr lang="en-US" sz="1600" dirty="0" err="1">
                <a:solidFill>
                  <a:schemeClr val="bg1"/>
                </a:solidFill>
              </a:rPr>
              <a:t>variedad</a:t>
            </a:r>
            <a:r>
              <a:rPr lang="en-US" sz="1600" dirty="0">
                <a:solidFill>
                  <a:schemeClr val="bg1"/>
                </a:solidFill>
              </a:rPr>
              <a:t> de </a:t>
            </a:r>
            <a:r>
              <a:rPr lang="en-US" sz="1600" dirty="0" err="1">
                <a:solidFill>
                  <a:schemeClr val="bg1"/>
                </a:solidFill>
              </a:rPr>
              <a:t>aplicaciones</a:t>
            </a:r>
            <a:r>
              <a:rPr lang="en-US" sz="1600" dirty="0">
                <a:solidFill>
                  <a:schemeClr val="bg1"/>
                </a:solidFill>
              </a:rPr>
              <a:t>. </a:t>
            </a:r>
            <a:r>
              <a:rPr lang="en-US" sz="1600" dirty="0" err="1">
                <a:solidFill>
                  <a:schemeClr val="bg1"/>
                </a:solidFill>
              </a:rPr>
              <a:t>Proporciona</a:t>
            </a:r>
            <a:r>
              <a:rPr lang="en-US" sz="1600" dirty="0">
                <a:solidFill>
                  <a:schemeClr val="bg1"/>
                </a:solidFill>
              </a:rPr>
              <a:t> </a:t>
            </a:r>
            <a:r>
              <a:rPr lang="en-US" sz="1600" dirty="0" err="1">
                <a:solidFill>
                  <a:schemeClr val="bg1"/>
                </a:solidFill>
              </a:rPr>
              <a:t>herramientas</a:t>
            </a:r>
            <a:r>
              <a:rPr lang="en-US" sz="1600" dirty="0">
                <a:solidFill>
                  <a:schemeClr val="bg1"/>
                </a:solidFill>
              </a:rPr>
              <a:t> para </a:t>
            </a:r>
            <a:r>
              <a:rPr lang="en-US" sz="1600" dirty="0" err="1">
                <a:solidFill>
                  <a:schemeClr val="bg1"/>
                </a:solidFill>
              </a:rPr>
              <a:t>interactuar</a:t>
            </a:r>
            <a:r>
              <a:rPr lang="en-US" sz="1600" dirty="0">
                <a:solidFill>
                  <a:schemeClr val="bg1"/>
                </a:solidFill>
              </a:rPr>
              <a:t> con (LLM), </a:t>
            </a:r>
            <a:r>
              <a:rPr lang="en-US" sz="1600" dirty="0" err="1">
                <a:solidFill>
                  <a:schemeClr val="bg1"/>
                </a:solidFill>
              </a:rPr>
              <a:t>así</a:t>
            </a:r>
            <a:r>
              <a:rPr lang="en-US" sz="1600" dirty="0">
                <a:solidFill>
                  <a:schemeClr val="bg1"/>
                </a:solidFill>
              </a:rPr>
              <a:t> </a:t>
            </a:r>
            <a:r>
              <a:rPr lang="en-US" sz="1600" dirty="0" err="1">
                <a:solidFill>
                  <a:schemeClr val="bg1"/>
                </a:solidFill>
              </a:rPr>
              <a:t>como</a:t>
            </a:r>
            <a:r>
              <a:rPr lang="en-US" sz="1600" dirty="0">
                <a:solidFill>
                  <a:schemeClr val="bg1"/>
                </a:solidFill>
              </a:rPr>
              <a:t> para </a:t>
            </a:r>
            <a:r>
              <a:rPr lang="en-US" sz="1600" dirty="0" err="1">
                <a:solidFill>
                  <a:schemeClr val="bg1"/>
                </a:solidFill>
              </a:rPr>
              <a:t>cargar</a:t>
            </a:r>
            <a:r>
              <a:rPr lang="en-US" sz="1600" dirty="0">
                <a:solidFill>
                  <a:schemeClr val="bg1"/>
                </a:solidFill>
              </a:rPr>
              <a:t>, </a:t>
            </a:r>
            <a:r>
              <a:rPr lang="en-US" sz="1600" dirty="0" err="1">
                <a:solidFill>
                  <a:schemeClr val="bg1"/>
                </a:solidFill>
              </a:rPr>
              <a:t>procesar</a:t>
            </a:r>
            <a:r>
              <a:rPr lang="en-US" sz="1600" dirty="0">
                <a:solidFill>
                  <a:schemeClr val="bg1"/>
                </a:solidFill>
              </a:rPr>
              <a:t> e </a:t>
            </a:r>
            <a:r>
              <a:rPr lang="en-US" sz="1600" dirty="0" err="1">
                <a:solidFill>
                  <a:schemeClr val="bg1"/>
                </a:solidFill>
              </a:rPr>
              <a:t>indexar</a:t>
            </a:r>
            <a:r>
              <a:rPr lang="en-US" sz="1600" dirty="0">
                <a:solidFill>
                  <a:schemeClr val="bg1"/>
                </a:solidFill>
              </a:rPr>
              <a:t> </a:t>
            </a:r>
            <a:r>
              <a:rPr lang="en-US" sz="1600" dirty="0" err="1">
                <a:solidFill>
                  <a:schemeClr val="bg1"/>
                </a:solidFill>
              </a:rPr>
              <a:t>datos</a:t>
            </a:r>
            <a:r>
              <a:rPr lang="en-US" sz="1600" dirty="0">
                <a:solidFill>
                  <a:schemeClr val="bg1"/>
                </a:solidFill>
              </a:rPr>
              <a:t>. </a:t>
            </a:r>
            <a:r>
              <a:rPr lang="en-US" sz="1600" dirty="0" err="1">
                <a:solidFill>
                  <a:schemeClr val="bg1"/>
                </a:solidFill>
              </a:rPr>
              <a:t>LangChain</a:t>
            </a:r>
            <a:r>
              <a:rPr lang="en-US" sz="1600" dirty="0">
                <a:solidFill>
                  <a:schemeClr val="bg1"/>
                </a:solidFill>
              </a:rPr>
              <a:t> </a:t>
            </a:r>
            <a:r>
              <a:rPr lang="en-US" sz="1600" dirty="0" err="1">
                <a:solidFill>
                  <a:schemeClr val="bg1"/>
                </a:solidFill>
              </a:rPr>
              <a:t>actúa</a:t>
            </a:r>
            <a:r>
              <a:rPr lang="en-US" sz="1600" dirty="0">
                <a:solidFill>
                  <a:schemeClr val="bg1"/>
                </a:solidFill>
              </a:rPr>
              <a:t> </a:t>
            </a:r>
            <a:r>
              <a:rPr lang="en-US" sz="1600" dirty="0" err="1">
                <a:solidFill>
                  <a:schemeClr val="bg1"/>
                </a:solidFill>
              </a:rPr>
              <a:t>esencialmente</a:t>
            </a:r>
            <a:r>
              <a:rPr lang="en-US" sz="1600" dirty="0">
                <a:solidFill>
                  <a:schemeClr val="bg1"/>
                </a:solidFill>
              </a:rPr>
              <a:t> </a:t>
            </a:r>
            <a:r>
              <a:rPr lang="en-US" sz="1600" dirty="0" err="1">
                <a:solidFill>
                  <a:schemeClr val="bg1"/>
                </a:solidFill>
              </a:rPr>
              <a:t>como</a:t>
            </a:r>
            <a:r>
              <a:rPr lang="en-US" sz="1600" dirty="0">
                <a:solidFill>
                  <a:schemeClr val="bg1"/>
                </a:solidFill>
              </a:rPr>
              <a:t> </a:t>
            </a:r>
            <a:r>
              <a:rPr lang="en-US" sz="1600" dirty="0" err="1">
                <a:solidFill>
                  <a:schemeClr val="bg1"/>
                </a:solidFill>
              </a:rPr>
              <a:t>una</a:t>
            </a:r>
            <a:r>
              <a:rPr lang="en-US" sz="1600" dirty="0">
                <a:solidFill>
                  <a:schemeClr val="bg1"/>
                </a:solidFill>
              </a:rPr>
              <a:t> </a:t>
            </a:r>
            <a:r>
              <a:rPr lang="en-US" sz="1600" dirty="0" err="1">
                <a:solidFill>
                  <a:schemeClr val="bg1"/>
                </a:solidFill>
              </a:rPr>
              <a:t>interfaz</a:t>
            </a:r>
            <a:r>
              <a:rPr lang="en-US" sz="1600" dirty="0">
                <a:solidFill>
                  <a:schemeClr val="bg1"/>
                </a:solidFill>
              </a:rPr>
              <a:t> entre </a:t>
            </a:r>
            <a:r>
              <a:rPr lang="en-US" sz="1600" dirty="0" err="1">
                <a:solidFill>
                  <a:schemeClr val="bg1"/>
                </a:solidFill>
              </a:rPr>
              <a:t>diferentes</a:t>
            </a:r>
            <a:r>
              <a:rPr lang="en-US" sz="1600" dirty="0">
                <a:solidFill>
                  <a:schemeClr val="bg1"/>
                </a:solidFill>
              </a:rPr>
              <a:t> </a:t>
            </a:r>
            <a:r>
              <a:rPr lang="en-US" sz="1600" dirty="0" err="1">
                <a:solidFill>
                  <a:schemeClr val="bg1"/>
                </a:solidFill>
              </a:rPr>
              <a:t>modelos</a:t>
            </a:r>
            <a:r>
              <a:rPr lang="en-US" sz="1600" dirty="0">
                <a:solidFill>
                  <a:schemeClr val="bg1"/>
                </a:solidFill>
              </a:rPr>
              <a:t> de </a:t>
            </a:r>
            <a:r>
              <a:rPr lang="en-US" sz="1600" dirty="0" err="1">
                <a:solidFill>
                  <a:schemeClr val="bg1"/>
                </a:solidFill>
              </a:rPr>
              <a:t>lenguaje</a:t>
            </a:r>
            <a:r>
              <a:rPr lang="en-US" sz="1600" dirty="0">
                <a:solidFill>
                  <a:schemeClr val="bg1"/>
                </a:solidFill>
              </a:rPr>
              <a:t>, bases de </a:t>
            </a:r>
            <a:r>
              <a:rPr lang="en-US" sz="1600" dirty="0" err="1">
                <a:solidFill>
                  <a:schemeClr val="bg1"/>
                </a:solidFill>
              </a:rPr>
              <a:t>datos</a:t>
            </a:r>
            <a:r>
              <a:rPr lang="en-US" sz="1600" dirty="0">
                <a:solidFill>
                  <a:schemeClr val="bg1"/>
                </a:solidFill>
              </a:rPr>
              <a:t> </a:t>
            </a:r>
            <a:r>
              <a:rPr lang="en-US" sz="1600" dirty="0" err="1">
                <a:solidFill>
                  <a:schemeClr val="bg1"/>
                </a:solidFill>
              </a:rPr>
              <a:t>vectoriales</a:t>
            </a:r>
            <a:r>
              <a:rPr lang="en-US" sz="1600" dirty="0">
                <a:solidFill>
                  <a:schemeClr val="bg1"/>
                </a:solidFill>
              </a:rPr>
              <a:t> y </a:t>
            </a:r>
            <a:r>
              <a:rPr lang="en-US" sz="1600" dirty="0" err="1">
                <a:solidFill>
                  <a:schemeClr val="bg1"/>
                </a:solidFill>
              </a:rPr>
              <a:t>una</a:t>
            </a:r>
            <a:r>
              <a:rPr lang="en-US" sz="1600" dirty="0">
                <a:solidFill>
                  <a:schemeClr val="bg1"/>
                </a:solidFill>
              </a:rPr>
              <a:t> </a:t>
            </a:r>
            <a:r>
              <a:rPr lang="en-US" sz="1600" dirty="0" err="1">
                <a:solidFill>
                  <a:schemeClr val="bg1"/>
                </a:solidFill>
              </a:rPr>
              <a:t>variedad</a:t>
            </a:r>
            <a:r>
              <a:rPr lang="en-US" sz="1600" dirty="0">
                <a:solidFill>
                  <a:schemeClr val="bg1"/>
                </a:solidFill>
              </a:rPr>
              <a:t> de </a:t>
            </a:r>
            <a:r>
              <a:rPr lang="en-US" sz="1600" dirty="0" err="1">
                <a:solidFill>
                  <a:schemeClr val="bg1"/>
                </a:solidFill>
              </a:rPr>
              <a:t>diferentes</a:t>
            </a:r>
            <a:r>
              <a:rPr lang="en-US" sz="1600" dirty="0">
                <a:solidFill>
                  <a:schemeClr val="bg1"/>
                </a:solidFill>
              </a:rPr>
              <a:t> </a:t>
            </a:r>
            <a:r>
              <a:rPr lang="en-US" sz="1600" dirty="0" err="1">
                <a:solidFill>
                  <a:schemeClr val="bg1"/>
                </a:solidFill>
              </a:rPr>
              <a:t>bibliotecas</a:t>
            </a:r>
            <a:r>
              <a:rPr lang="en-US" sz="1600" dirty="0">
                <a:solidFill>
                  <a:schemeClr val="bg1"/>
                </a:solidFill>
              </a:rPr>
              <a:t>.</a:t>
            </a:r>
          </a:p>
          <a:p>
            <a:pPr indent="-228600">
              <a:lnSpc>
                <a:spcPct val="90000"/>
              </a:lnSpc>
              <a:spcAft>
                <a:spcPts val="600"/>
              </a:spcAft>
              <a:buFont typeface="Arial" panose="020B0604020202020204" pitchFamily="34" charset="0"/>
              <a:buChar char="•"/>
            </a:pPr>
            <a:endParaRPr lang="en-US" sz="900" dirty="0">
              <a:solidFill>
                <a:schemeClr val="bg1"/>
              </a:solidFill>
            </a:endParaRPr>
          </a:p>
          <a:p>
            <a:pPr indent="-228600">
              <a:lnSpc>
                <a:spcPct val="90000"/>
              </a:lnSpc>
              <a:spcAft>
                <a:spcPts val="600"/>
              </a:spcAft>
              <a:buFont typeface="Arial" panose="020B0604020202020204" pitchFamily="34" charset="0"/>
              <a:buChar char="•"/>
            </a:pPr>
            <a:endParaRPr lang="en-US" sz="900" dirty="0">
              <a:solidFill>
                <a:schemeClr val="bg1"/>
              </a:solidFill>
            </a:endParaRPr>
          </a:p>
          <a:p>
            <a:pPr indent="-228600">
              <a:lnSpc>
                <a:spcPct val="90000"/>
              </a:lnSpc>
              <a:spcAft>
                <a:spcPts val="600"/>
              </a:spcAft>
              <a:buFont typeface="Arial" panose="020B0604020202020204" pitchFamily="34" charset="0"/>
              <a:buChar char="•"/>
            </a:pPr>
            <a:endParaRPr lang="en-US" sz="900" dirty="0">
              <a:solidFill>
                <a:schemeClr val="bg1"/>
              </a:solidFill>
            </a:endParaRPr>
          </a:p>
        </p:txBody>
      </p:sp>
    </p:spTree>
    <p:extLst>
      <p:ext uri="{BB962C8B-B14F-4D97-AF65-F5344CB8AC3E}">
        <p14:creationId xmlns:p14="http://schemas.microsoft.com/office/powerpoint/2010/main" val="4147936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a:extLst>
            <a:ext uri="{FF2B5EF4-FFF2-40B4-BE49-F238E27FC236}">
              <a16:creationId xmlns:a16="http://schemas.microsoft.com/office/drawing/2014/main" id="{DA933873-669E-6DFA-8FBC-955CFC12C06A}"/>
            </a:ext>
          </a:extLst>
        </p:cNvPr>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95453F8F-037E-C482-AD14-F29CCEE49085}"/>
              </a:ext>
            </a:extLst>
          </p:cNvPr>
          <p:cNvPicPr>
            <a:picLocks noChangeAspect="1"/>
          </p:cNvPicPr>
          <p:nvPr/>
        </p:nvPicPr>
        <p:blipFill>
          <a:blip r:embed="rId3"/>
          <a:stretch>
            <a:fillRect/>
          </a:stretch>
        </p:blipFill>
        <p:spPr>
          <a:xfrm>
            <a:off x="3460749" y="1110342"/>
            <a:ext cx="4795611" cy="4795611"/>
          </a:xfrm>
          <a:prstGeom prst="rect">
            <a:avLst/>
          </a:prstGeom>
        </p:spPr>
      </p:pic>
    </p:spTree>
    <p:extLst>
      <p:ext uri="{BB962C8B-B14F-4D97-AF65-F5344CB8AC3E}">
        <p14:creationId xmlns:p14="http://schemas.microsoft.com/office/powerpoint/2010/main" val="198439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10EF59-EBF7-BF79-40F3-81A18A91D245}"/>
              </a:ext>
            </a:extLst>
          </p:cNvPr>
          <p:cNvSpPr/>
          <p:nvPr/>
        </p:nvSpPr>
        <p:spPr>
          <a:xfrm>
            <a:off x="6676353" y="1000749"/>
            <a:ext cx="2997937" cy="923330"/>
          </a:xfrm>
          <a:prstGeom prst="rect">
            <a:avLst/>
          </a:prstGeom>
          <a:noFill/>
        </p:spPr>
        <p:txBody>
          <a:bodyPr wrap="none" lIns="91440" tIns="45720" rIns="91440" bIns="45720">
            <a:spAutoFit/>
          </a:bodyPr>
          <a:lstStyle/>
          <a:p>
            <a:pPr algn="ctr"/>
            <a:r>
              <a:rPr lang="en-US" sz="5400" b="1" cap="none" spc="50" dirty="0" err="1">
                <a:ln w="0"/>
                <a:solidFill>
                  <a:schemeClr val="bg2"/>
                </a:solidFill>
                <a:effectLst>
                  <a:innerShdw blurRad="63500" dist="50800" dir="13500000">
                    <a:srgbClr val="000000">
                      <a:alpha val="50000"/>
                    </a:srgbClr>
                  </a:innerShdw>
                </a:effectLst>
              </a:rPr>
              <a:t>Seguínos</a:t>
            </a:r>
            <a:r>
              <a:rPr lang="en-US" sz="5400" b="1" cap="none" spc="50" dirty="0">
                <a:ln w="0"/>
                <a:solidFill>
                  <a:schemeClr val="bg2"/>
                </a:solidFill>
                <a:effectLst>
                  <a:innerShdw blurRad="63500" dist="50800" dir="13500000">
                    <a:srgbClr val="000000">
                      <a:alpha val="50000"/>
                    </a:srgbClr>
                  </a:innerShdw>
                </a:effectLst>
              </a:rPr>
              <a:t>:</a:t>
            </a:r>
          </a:p>
        </p:txBody>
      </p:sp>
      <p:pic>
        <p:nvPicPr>
          <p:cNvPr id="10" name="Picture 9" descr="A qr code on a white background&#10;&#10;Description automatically generated">
            <a:extLst>
              <a:ext uri="{FF2B5EF4-FFF2-40B4-BE49-F238E27FC236}">
                <a16:creationId xmlns:a16="http://schemas.microsoft.com/office/drawing/2014/main" id="{587714AE-CF71-3007-9276-23411DA6082A}"/>
              </a:ext>
            </a:extLst>
          </p:cNvPr>
          <p:cNvPicPr>
            <a:picLocks noChangeAspect="1"/>
          </p:cNvPicPr>
          <p:nvPr/>
        </p:nvPicPr>
        <p:blipFill>
          <a:blip r:embed="rId3"/>
          <a:stretch>
            <a:fillRect/>
          </a:stretch>
        </p:blipFill>
        <p:spPr>
          <a:xfrm>
            <a:off x="7634204" y="2447931"/>
            <a:ext cx="3409320" cy="3409320"/>
          </a:xfrm>
          <a:prstGeom prst="rect">
            <a:avLst/>
          </a:prstGeom>
        </p:spPr>
      </p:pic>
    </p:spTree>
    <p:extLst>
      <p:ext uri="{BB962C8B-B14F-4D97-AF65-F5344CB8AC3E}">
        <p14:creationId xmlns:p14="http://schemas.microsoft.com/office/powerpoint/2010/main" val="130259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Isosceles Triangle 4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55EA5EA-61E6-C3C9-6141-4965675F50C1}"/>
              </a:ext>
            </a:extLst>
          </p:cNvPr>
          <p:cNvPicPr>
            <a:picLocks noChangeAspect="1"/>
          </p:cNvPicPr>
          <p:nvPr/>
        </p:nvPicPr>
        <p:blipFill>
          <a:blip r:embed="rId3"/>
          <a:stretch>
            <a:fillRect/>
          </a:stretch>
        </p:blipFill>
        <p:spPr>
          <a:xfrm>
            <a:off x="482802" y="240784"/>
            <a:ext cx="11136769" cy="6375800"/>
          </a:xfrm>
          <a:prstGeom prst="rect">
            <a:avLst/>
          </a:prstGeom>
          <a:ln>
            <a:noFill/>
          </a:ln>
        </p:spPr>
      </p:pic>
      <p:sp>
        <p:nvSpPr>
          <p:cNvPr id="46" name="Isosceles Triangle 4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BCBC15B8-E3E6-0C5F-C706-26B19F7F2D1F}"/>
                  </a:ext>
                </a:extLst>
              </p14:cNvPr>
              <p14:cNvContentPartPr/>
              <p14:nvPr/>
            </p14:nvContentPartPr>
            <p14:xfrm>
              <a:off x="1470700" y="1247254"/>
              <a:ext cx="7243920" cy="1689480"/>
            </p14:xfrm>
          </p:contentPart>
        </mc:Choice>
        <mc:Fallback xmlns="">
          <p:pic>
            <p:nvPicPr>
              <p:cNvPr id="19" name="Ink 18">
                <a:extLst>
                  <a:ext uri="{FF2B5EF4-FFF2-40B4-BE49-F238E27FC236}">
                    <a16:creationId xmlns:a16="http://schemas.microsoft.com/office/drawing/2014/main" id="{BCBC15B8-E3E6-0C5F-C706-26B19F7F2D1F}"/>
                  </a:ext>
                </a:extLst>
              </p:cNvPr>
              <p:cNvPicPr/>
              <p:nvPr/>
            </p:nvPicPr>
            <p:blipFill>
              <a:blip r:embed="rId5"/>
              <a:stretch>
                <a:fillRect/>
              </a:stretch>
            </p:blipFill>
            <p:spPr>
              <a:xfrm>
                <a:off x="1439742" y="1216294"/>
                <a:ext cx="7305117" cy="1751040"/>
              </a:xfrm>
              <a:prstGeom prst="rect">
                <a:avLst/>
              </a:prstGeom>
            </p:spPr>
          </p:pic>
        </mc:Fallback>
      </mc:AlternateContent>
    </p:spTree>
    <p:extLst>
      <p:ext uri="{BB962C8B-B14F-4D97-AF65-F5344CB8AC3E}">
        <p14:creationId xmlns:p14="http://schemas.microsoft.com/office/powerpoint/2010/main" val="492651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04BC90F-D76D-D7A5-BBF7-604CF87EF1A1}"/>
              </a:ext>
            </a:extLst>
          </p:cNvPr>
          <p:cNvPicPr>
            <a:picLocks noChangeAspect="1"/>
          </p:cNvPicPr>
          <p:nvPr/>
        </p:nvPicPr>
        <p:blipFill>
          <a:blip r:embed="rId2"/>
          <a:stretch>
            <a:fillRect/>
          </a:stretch>
        </p:blipFill>
        <p:spPr>
          <a:xfrm>
            <a:off x="339218" y="645583"/>
            <a:ext cx="5798786" cy="5566833"/>
          </a:xfrm>
          <a:prstGeom prst="rect">
            <a:avLst/>
          </a:prstGeom>
        </p:spPr>
      </p:pic>
      <p:grpSp>
        <p:nvGrpSpPr>
          <p:cNvPr id="19" name="Group 18">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31CECD2-2CB2-3A06-BAC8-DCF337DDB601}"/>
                  </a:ext>
                </a:extLst>
              </p14:cNvPr>
              <p14:cNvContentPartPr/>
              <p14:nvPr/>
            </p14:nvContentPartPr>
            <p14:xfrm>
              <a:off x="5554180" y="1853854"/>
              <a:ext cx="1152000" cy="261720"/>
            </p14:xfrm>
          </p:contentPart>
        </mc:Choice>
        <mc:Fallback xmlns="">
          <p:pic>
            <p:nvPicPr>
              <p:cNvPr id="5" name="Ink 4">
                <a:extLst>
                  <a:ext uri="{FF2B5EF4-FFF2-40B4-BE49-F238E27FC236}">
                    <a16:creationId xmlns:a16="http://schemas.microsoft.com/office/drawing/2014/main" id="{C31CECD2-2CB2-3A06-BAC8-DCF337DDB601}"/>
                  </a:ext>
                </a:extLst>
              </p:cNvPr>
              <p:cNvPicPr/>
              <p:nvPr/>
            </p:nvPicPr>
            <p:blipFill>
              <a:blip r:embed="rId4"/>
              <a:stretch>
                <a:fillRect/>
              </a:stretch>
            </p:blipFill>
            <p:spPr>
              <a:xfrm>
                <a:off x="5513140" y="1812814"/>
                <a:ext cx="123408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855CA8A-41C0-1ED0-2CA4-8C0054BFCC96}"/>
                  </a:ext>
                </a:extLst>
              </p14:cNvPr>
              <p14:cNvContentPartPr/>
              <p14:nvPr/>
            </p14:nvContentPartPr>
            <p14:xfrm>
              <a:off x="5560300" y="2457574"/>
              <a:ext cx="1120320" cy="205920"/>
            </p14:xfrm>
          </p:contentPart>
        </mc:Choice>
        <mc:Fallback xmlns="">
          <p:pic>
            <p:nvPicPr>
              <p:cNvPr id="11" name="Ink 10">
                <a:extLst>
                  <a:ext uri="{FF2B5EF4-FFF2-40B4-BE49-F238E27FC236}">
                    <a16:creationId xmlns:a16="http://schemas.microsoft.com/office/drawing/2014/main" id="{B855CA8A-41C0-1ED0-2CA4-8C0054BFCC96}"/>
                  </a:ext>
                </a:extLst>
              </p:cNvPr>
              <p:cNvPicPr/>
              <p:nvPr/>
            </p:nvPicPr>
            <p:blipFill>
              <a:blip r:embed="rId6"/>
              <a:stretch>
                <a:fillRect/>
              </a:stretch>
            </p:blipFill>
            <p:spPr>
              <a:xfrm>
                <a:off x="5519620" y="2416534"/>
                <a:ext cx="12020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0" name="Ink 39">
                <a:extLst>
                  <a:ext uri="{FF2B5EF4-FFF2-40B4-BE49-F238E27FC236}">
                    <a16:creationId xmlns:a16="http://schemas.microsoft.com/office/drawing/2014/main" id="{6DE81D06-7F15-FA8A-A876-422684ED670A}"/>
                  </a:ext>
                </a:extLst>
              </p14:cNvPr>
              <p14:cNvContentPartPr/>
              <p14:nvPr/>
            </p14:nvContentPartPr>
            <p14:xfrm>
              <a:off x="6812380" y="758014"/>
              <a:ext cx="2246400" cy="623160"/>
            </p14:xfrm>
          </p:contentPart>
        </mc:Choice>
        <mc:Fallback xmlns="">
          <p:pic>
            <p:nvPicPr>
              <p:cNvPr id="40" name="Ink 39">
                <a:extLst>
                  <a:ext uri="{FF2B5EF4-FFF2-40B4-BE49-F238E27FC236}">
                    <a16:creationId xmlns:a16="http://schemas.microsoft.com/office/drawing/2014/main" id="{6DE81D06-7F15-FA8A-A876-422684ED670A}"/>
                  </a:ext>
                </a:extLst>
              </p:cNvPr>
              <p:cNvPicPr/>
              <p:nvPr/>
            </p:nvPicPr>
            <p:blipFill>
              <a:blip r:embed="rId8"/>
              <a:stretch>
                <a:fillRect/>
              </a:stretch>
            </p:blipFill>
            <p:spPr>
              <a:xfrm>
                <a:off x="6781780" y="727396"/>
                <a:ext cx="2307600" cy="68475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5" name="Ink 64">
                <a:extLst>
                  <a:ext uri="{FF2B5EF4-FFF2-40B4-BE49-F238E27FC236}">
                    <a16:creationId xmlns:a16="http://schemas.microsoft.com/office/drawing/2014/main" id="{B6258F1F-E6D4-1B0E-682B-C705FA6F4C36}"/>
                  </a:ext>
                </a:extLst>
              </p14:cNvPr>
              <p14:cNvContentPartPr/>
              <p14:nvPr/>
            </p14:nvContentPartPr>
            <p14:xfrm>
              <a:off x="8106580" y="1567294"/>
              <a:ext cx="435960" cy="1263960"/>
            </p14:xfrm>
          </p:contentPart>
        </mc:Choice>
        <mc:Fallback xmlns="">
          <p:pic>
            <p:nvPicPr>
              <p:cNvPr id="65" name="Ink 64">
                <a:extLst>
                  <a:ext uri="{FF2B5EF4-FFF2-40B4-BE49-F238E27FC236}">
                    <a16:creationId xmlns:a16="http://schemas.microsoft.com/office/drawing/2014/main" id="{B6258F1F-E6D4-1B0E-682B-C705FA6F4C36}"/>
                  </a:ext>
                </a:extLst>
              </p:cNvPr>
              <p:cNvPicPr/>
              <p:nvPr/>
            </p:nvPicPr>
            <p:blipFill>
              <a:blip r:embed="rId10"/>
              <a:stretch>
                <a:fillRect/>
              </a:stretch>
            </p:blipFill>
            <p:spPr>
              <a:xfrm>
                <a:off x="8076005" y="1536694"/>
                <a:ext cx="497110" cy="132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6" name="Ink 65">
                <a:extLst>
                  <a:ext uri="{FF2B5EF4-FFF2-40B4-BE49-F238E27FC236}">
                    <a16:creationId xmlns:a16="http://schemas.microsoft.com/office/drawing/2014/main" id="{9BA27106-4075-F406-1637-1B28A00DCB69}"/>
                  </a:ext>
                </a:extLst>
              </p14:cNvPr>
              <p14:cNvContentPartPr/>
              <p14:nvPr/>
            </p14:nvContentPartPr>
            <p14:xfrm>
              <a:off x="7085620" y="3310414"/>
              <a:ext cx="610560" cy="460440"/>
            </p14:xfrm>
          </p:contentPart>
        </mc:Choice>
        <mc:Fallback xmlns="">
          <p:pic>
            <p:nvPicPr>
              <p:cNvPr id="66" name="Ink 65">
                <a:extLst>
                  <a:ext uri="{FF2B5EF4-FFF2-40B4-BE49-F238E27FC236}">
                    <a16:creationId xmlns:a16="http://schemas.microsoft.com/office/drawing/2014/main" id="{9BA27106-4075-F406-1637-1B28A00DCB69}"/>
                  </a:ext>
                </a:extLst>
              </p:cNvPr>
              <p:cNvPicPr/>
              <p:nvPr/>
            </p:nvPicPr>
            <p:blipFill>
              <a:blip r:embed="rId12"/>
              <a:stretch>
                <a:fillRect/>
              </a:stretch>
            </p:blipFill>
            <p:spPr>
              <a:xfrm>
                <a:off x="7054642" y="3279454"/>
                <a:ext cx="671796"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7" name="Ink 66">
                <a:extLst>
                  <a:ext uri="{FF2B5EF4-FFF2-40B4-BE49-F238E27FC236}">
                    <a16:creationId xmlns:a16="http://schemas.microsoft.com/office/drawing/2014/main" id="{ADEACA70-ACED-BED9-90F7-30D8204D295F}"/>
                  </a:ext>
                </a:extLst>
              </p14:cNvPr>
              <p14:cNvContentPartPr/>
              <p14:nvPr/>
            </p14:nvContentPartPr>
            <p14:xfrm>
              <a:off x="7379020" y="3416254"/>
              <a:ext cx="497880" cy="56520"/>
            </p14:xfrm>
          </p:contentPart>
        </mc:Choice>
        <mc:Fallback xmlns="">
          <p:pic>
            <p:nvPicPr>
              <p:cNvPr id="67" name="Ink 66">
                <a:extLst>
                  <a:ext uri="{FF2B5EF4-FFF2-40B4-BE49-F238E27FC236}">
                    <a16:creationId xmlns:a16="http://schemas.microsoft.com/office/drawing/2014/main" id="{ADEACA70-ACED-BED9-90F7-30D8204D295F}"/>
                  </a:ext>
                </a:extLst>
              </p:cNvPr>
              <p:cNvPicPr/>
              <p:nvPr/>
            </p:nvPicPr>
            <p:blipFill>
              <a:blip r:embed="rId14"/>
              <a:stretch>
                <a:fillRect/>
              </a:stretch>
            </p:blipFill>
            <p:spPr>
              <a:xfrm>
                <a:off x="7348060" y="3385096"/>
                <a:ext cx="559080" cy="11811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2961C3C3-25C8-CA65-E20A-04738CFBB2C9}"/>
                  </a:ext>
                </a:extLst>
              </p14:cNvPr>
              <p14:cNvContentPartPr/>
              <p14:nvPr/>
            </p14:nvContentPartPr>
            <p14:xfrm>
              <a:off x="7770340" y="3503374"/>
              <a:ext cx="273600" cy="199440"/>
            </p14:xfrm>
          </p:contentPart>
        </mc:Choice>
        <mc:Fallback xmlns="">
          <p:pic>
            <p:nvPicPr>
              <p:cNvPr id="68" name="Ink 67">
                <a:extLst>
                  <a:ext uri="{FF2B5EF4-FFF2-40B4-BE49-F238E27FC236}">
                    <a16:creationId xmlns:a16="http://schemas.microsoft.com/office/drawing/2014/main" id="{2961C3C3-25C8-CA65-E20A-04738CFBB2C9}"/>
                  </a:ext>
                </a:extLst>
              </p:cNvPr>
              <p:cNvPicPr/>
              <p:nvPr/>
            </p:nvPicPr>
            <p:blipFill>
              <a:blip r:embed="rId16"/>
              <a:stretch>
                <a:fillRect/>
              </a:stretch>
            </p:blipFill>
            <p:spPr>
              <a:xfrm>
                <a:off x="7739380" y="3472414"/>
                <a:ext cx="334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9" name="Ink 68">
                <a:extLst>
                  <a:ext uri="{FF2B5EF4-FFF2-40B4-BE49-F238E27FC236}">
                    <a16:creationId xmlns:a16="http://schemas.microsoft.com/office/drawing/2014/main" id="{2E2F01FB-BE9C-BBD2-9915-4824525135EC}"/>
                  </a:ext>
                </a:extLst>
              </p14:cNvPr>
              <p14:cNvContentPartPr/>
              <p14:nvPr/>
            </p14:nvContentPartPr>
            <p14:xfrm>
              <a:off x="7994620" y="3546934"/>
              <a:ext cx="280440" cy="162360"/>
            </p14:xfrm>
          </p:contentPart>
        </mc:Choice>
        <mc:Fallback xmlns="">
          <p:pic>
            <p:nvPicPr>
              <p:cNvPr id="69" name="Ink 68">
                <a:extLst>
                  <a:ext uri="{FF2B5EF4-FFF2-40B4-BE49-F238E27FC236}">
                    <a16:creationId xmlns:a16="http://schemas.microsoft.com/office/drawing/2014/main" id="{2E2F01FB-BE9C-BBD2-9915-4824525135EC}"/>
                  </a:ext>
                </a:extLst>
              </p:cNvPr>
              <p:cNvPicPr/>
              <p:nvPr/>
            </p:nvPicPr>
            <p:blipFill>
              <a:blip r:embed="rId18"/>
              <a:stretch>
                <a:fillRect/>
              </a:stretch>
            </p:blipFill>
            <p:spPr>
              <a:xfrm>
                <a:off x="7963700" y="3515974"/>
                <a:ext cx="341562"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0" name="Ink 69">
                <a:extLst>
                  <a:ext uri="{FF2B5EF4-FFF2-40B4-BE49-F238E27FC236}">
                    <a16:creationId xmlns:a16="http://schemas.microsoft.com/office/drawing/2014/main" id="{9F60D23A-64C3-F00B-ED70-99E4DC447270}"/>
                  </a:ext>
                </a:extLst>
              </p14:cNvPr>
              <p14:cNvContentPartPr/>
              <p14:nvPr/>
            </p14:nvContentPartPr>
            <p14:xfrm>
              <a:off x="8231140" y="3266854"/>
              <a:ext cx="118800" cy="436320"/>
            </p14:xfrm>
          </p:contentPart>
        </mc:Choice>
        <mc:Fallback xmlns="">
          <p:pic>
            <p:nvPicPr>
              <p:cNvPr id="70" name="Ink 69">
                <a:extLst>
                  <a:ext uri="{FF2B5EF4-FFF2-40B4-BE49-F238E27FC236}">
                    <a16:creationId xmlns:a16="http://schemas.microsoft.com/office/drawing/2014/main" id="{9F60D23A-64C3-F00B-ED70-99E4DC447270}"/>
                  </a:ext>
                </a:extLst>
              </p:cNvPr>
              <p:cNvPicPr/>
              <p:nvPr/>
            </p:nvPicPr>
            <p:blipFill>
              <a:blip r:embed="rId20"/>
              <a:stretch>
                <a:fillRect/>
              </a:stretch>
            </p:blipFill>
            <p:spPr>
              <a:xfrm>
                <a:off x="8200086" y="3235868"/>
                <a:ext cx="180186" cy="49757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Ink 70">
                <a:extLst>
                  <a:ext uri="{FF2B5EF4-FFF2-40B4-BE49-F238E27FC236}">
                    <a16:creationId xmlns:a16="http://schemas.microsoft.com/office/drawing/2014/main" id="{9F780CED-039E-1A09-674A-89E5C4A60540}"/>
                  </a:ext>
                </a:extLst>
              </p14:cNvPr>
              <p14:cNvContentPartPr/>
              <p14:nvPr/>
            </p14:nvContentPartPr>
            <p14:xfrm>
              <a:off x="8288020" y="3447574"/>
              <a:ext cx="491400" cy="280440"/>
            </p14:xfrm>
          </p:contentPart>
        </mc:Choice>
        <mc:Fallback xmlns="">
          <p:pic>
            <p:nvPicPr>
              <p:cNvPr id="71" name="Ink 70">
                <a:extLst>
                  <a:ext uri="{FF2B5EF4-FFF2-40B4-BE49-F238E27FC236}">
                    <a16:creationId xmlns:a16="http://schemas.microsoft.com/office/drawing/2014/main" id="{9F780CED-039E-1A09-674A-89E5C4A60540}"/>
                  </a:ext>
                </a:extLst>
              </p:cNvPr>
              <p:cNvPicPr/>
              <p:nvPr/>
            </p:nvPicPr>
            <p:blipFill>
              <a:blip r:embed="rId22"/>
              <a:stretch>
                <a:fillRect/>
              </a:stretch>
            </p:blipFill>
            <p:spPr>
              <a:xfrm>
                <a:off x="8257060" y="3416614"/>
                <a:ext cx="5526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2B576D24-7AF3-2361-6787-F5D29D540E47}"/>
                  </a:ext>
                </a:extLst>
              </p14:cNvPr>
              <p14:cNvContentPartPr/>
              <p14:nvPr/>
            </p14:nvContentPartPr>
            <p14:xfrm>
              <a:off x="8280820" y="3528574"/>
              <a:ext cx="2254320" cy="784800"/>
            </p14:xfrm>
          </p:contentPart>
        </mc:Choice>
        <mc:Fallback xmlns="">
          <p:pic>
            <p:nvPicPr>
              <p:cNvPr id="91" name="Ink 90">
                <a:extLst>
                  <a:ext uri="{FF2B5EF4-FFF2-40B4-BE49-F238E27FC236}">
                    <a16:creationId xmlns:a16="http://schemas.microsoft.com/office/drawing/2014/main" id="{2B576D24-7AF3-2361-6787-F5D29D540E47}"/>
                  </a:ext>
                </a:extLst>
              </p:cNvPr>
              <p:cNvPicPr/>
              <p:nvPr/>
            </p:nvPicPr>
            <p:blipFill>
              <a:blip r:embed="rId24"/>
              <a:stretch>
                <a:fillRect/>
              </a:stretch>
            </p:blipFill>
            <p:spPr>
              <a:xfrm>
                <a:off x="8250215" y="3497614"/>
                <a:ext cx="2315890" cy="84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7" name="Ink 96">
                <a:extLst>
                  <a:ext uri="{FF2B5EF4-FFF2-40B4-BE49-F238E27FC236}">
                    <a16:creationId xmlns:a16="http://schemas.microsoft.com/office/drawing/2014/main" id="{20EC1F57-8F7D-DBBC-2DA2-90259AB1E218}"/>
                  </a:ext>
                </a:extLst>
              </p14:cNvPr>
              <p14:cNvContentPartPr/>
              <p14:nvPr/>
            </p14:nvContentPartPr>
            <p14:xfrm>
              <a:off x="10373500" y="4480774"/>
              <a:ext cx="612360" cy="411480"/>
            </p14:xfrm>
          </p:contentPart>
        </mc:Choice>
        <mc:Fallback xmlns="">
          <p:pic>
            <p:nvPicPr>
              <p:cNvPr id="97" name="Ink 96">
                <a:extLst>
                  <a:ext uri="{FF2B5EF4-FFF2-40B4-BE49-F238E27FC236}">
                    <a16:creationId xmlns:a16="http://schemas.microsoft.com/office/drawing/2014/main" id="{20EC1F57-8F7D-DBBC-2DA2-90259AB1E218}"/>
                  </a:ext>
                </a:extLst>
              </p:cNvPr>
              <p:cNvPicPr/>
              <p:nvPr/>
            </p:nvPicPr>
            <p:blipFill>
              <a:blip r:embed="rId26"/>
              <a:stretch>
                <a:fillRect/>
              </a:stretch>
            </p:blipFill>
            <p:spPr>
              <a:xfrm>
                <a:off x="10342900" y="4450147"/>
                <a:ext cx="673920" cy="473094"/>
              </a:xfrm>
              <a:prstGeom prst="rect">
                <a:avLst/>
              </a:prstGeom>
            </p:spPr>
          </p:pic>
        </mc:Fallback>
      </mc:AlternateContent>
    </p:spTree>
    <p:extLst>
      <p:ext uri="{BB962C8B-B14F-4D97-AF65-F5344CB8AC3E}">
        <p14:creationId xmlns:p14="http://schemas.microsoft.com/office/powerpoint/2010/main" val="1319449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FF8BD5-2DCF-A3F4-87A4-DA8E82B5E57B}"/>
              </a:ext>
            </a:extLst>
          </p:cNvPr>
          <p:cNvPicPr>
            <a:picLocks noChangeAspect="1"/>
          </p:cNvPicPr>
          <p:nvPr/>
        </p:nvPicPr>
        <p:blipFill>
          <a:blip r:embed="rId2"/>
          <a:stretch>
            <a:fillRect/>
          </a:stretch>
        </p:blipFill>
        <p:spPr>
          <a:xfrm>
            <a:off x="592281" y="346668"/>
            <a:ext cx="11006672" cy="5943600"/>
          </a:xfrm>
          <a:prstGeom prst="rect">
            <a:avLst/>
          </a:prstGeom>
        </p:spPr>
      </p:pic>
    </p:spTree>
    <p:extLst>
      <p:ext uri="{BB962C8B-B14F-4D97-AF65-F5344CB8AC3E}">
        <p14:creationId xmlns:p14="http://schemas.microsoft.com/office/powerpoint/2010/main" val="184864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94F34E3-5524-3F96-28B1-303F078EF802}"/>
              </a:ext>
            </a:extLst>
          </p:cNvPr>
          <p:cNvPicPr>
            <a:picLocks noChangeAspect="1"/>
          </p:cNvPicPr>
          <p:nvPr/>
        </p:nvPicPr>
        <p:blipFill rotWithShape="1">
          <a:blip r:embed="rId2"/>
          <a:srcRect t="1490"/>
          <a:stretch/>
        </p:blipFill>
        <p:spPr>
          <a:xfrm>
            <a:off x="457200" y="457200"/>
            <a:ext cx="11277600" cy="5943600"/>
          </a:xfrm>
          <a:prstGeom prst="rect">
            <a:avLst/>
          </a:prstGeom>
        </p:spPr>
      </p:pic>
    </p:spTree>
    <p:extLst>
      <p:ext uri="{BB962C8B-B14F-4D97-AF65-F5344CB8AC3E}">
        <p14:creationId xmlns:p14="http://schemas.microsoft.com/office/powerpoint/2010/main" val="415010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61B14EC-90EC-76E4-110D-058EA5B2C3BF}"/>
              </a:ext>
            </a:extLst>
          </p:cNvPr>
          <p:cNvPicPr>
            <a:picLocks noChangeAspect="1"/>
          </p:cNvPicPr>
          <p:nvPr/>
        </p:nvPicPr>
        <p:blipFill>
          <a:blip r:embed="rId3"/>
          <a:stretch>
            <a:fillRect/>
          </a:stretch>
        </p:blipFill>
        <p:spPr>
          <a:xfrm>
            <a:off x="905083" y="457200"/>
            <a:ext cx="10381834" cy="5943600"/>
          </a:xfrm>
          <a:prstGeom prst="rect">
            <a:avLst/>
          </a:prstGeom>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C150802B-8202-FF48-B542-31C0E3CA26EF}"/>
                  </a:ext>
                </a:extLst>
              </p14:cNvPr>
              <p14:cNvContentPartPr/>
              <p14:nvPr/>
            </p14:nvContentPartPr>
            <p14:xfrm>
              <a:off x="8860060" y="1200094"/>
              <a:ext cx="2216520" cy="274320"/>
            </p14:xfrm>
          </p:contentPart>
        </mc:Choice>
        <mc:Fallback xmlns="">
          <p:pic>
            <p:nvPicPr>
              <p:cNvPr id="33" name="Ink 32">
                <a:extLst>
                  <a:ext uri="{FF2B5EF4-FFF2-40B4-BE49-F238E27FC236}">
                    <a16:creationId xmlns:a16="http://schemas.microsoft.com/office/drawing/2014/main" id="{C150802B-8202-FF48-B542-31C0E3CA26EF}"/>
                  </a:ext>
                </a:extLst>
              </p:cNvPr>
              <p:cNvPicPr/>
              <p:nvPr/>
            </p:nvPicPr>
            <p:blipFill>
              <a:blip r:embed="rId5"/>
              <a:stretch>
                <a:fillRect/>
              </a:stretch>
            </p:blipFill>
            <p:spPr>
              <a:xfrm>
                <a:off x="8829460" y="1169494"/>
                <a:ext cx="22780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D6FCE329-BEB2-4953-2298-5D745C38B2DE}"/>
                  </a:ext>
                </a:extLst>
              </p14:cNvPr>
              <p14:cNvContentPartPr/>
              <p14:nvPr/>
            </p14:nvContentPartPr>
            <p14:xfrm>
              <a:off x="7465780" y="745774"/>
              <a:ext cx="3535560" cy="317520"/>
            </p14:xfrm>
          </p:contentPart>
        </mc:Choice>
        <mc:Fallback xmlns="">
          <p:pic>
            <p:nvPicPr>
              <p:cNvPr id="34" name="Ink 33">
                <a:extLst>
                  <a:ext uri="{FF2B5EF4-FFF2-40B4-BE49-F238E27FC236}">
                    <a16:creationId xmlns:a16="http://schemas.microsoft.com/office/drawing/2014/main" id="{D6FCE329-BEB2-4953-2298-5D745C38B2DE}"/>
                  </a:ext>
                </a:extLst>
              </p:cNvPr>
              <p:cNvPicPr/>
              <p:nvPr/>
            </p:nvPicPr>
            <p:blipFill>
              <a:blip r:embed="rId7"/>
              <a:stretch>
                <a:fillRect/>
              </a:stretch>
            </p:blipFill>
            <p:spPr>
              <a:xfrm>
                <a:off x="7434823" y="714849"/>
                <a:ext cx="3596754" cy="3786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A7BC132A-358A-EA4A-700B-9014D6E995FE}"/>
                  </a:ext>
                </a:extLst>
              </p14:cNvPr>
              <p14:cNvContentPartPr/>
              <p14:nvPr/>
            </p14:nvContentPartPr>
            <p14:xfrm>
              <a:off x="11088820" y="1237534"/>
              <a:ext cx="317880" cy="386280"/>
            </p14:xfrm>
          </p:contentPart>
        </mc:Choice>
        <mc:Fallback xmlns="">
          <p:pic>
            <p:nvPicPr>
              <p:cNvPr id="35" name="Ink 34">
                <a:extLst>
                  <a:ext uri="{FF2B5EF4-FFF2-40B4-BE49-F238E27FC236}">
                    <a16:creationId xmlns:a16="http://schemas.microsoft.com/office/drawing/2014/main" id="{A7BC132A-358A-EA4A-700B-9014D6E995FE}"/>
                  </a:ext>
                </a:extLst>
              </p:cNvPr>
              <p:cNvPicPr/>
              <p:nvPr/>
            </p:nvPicPr>
            <p:blipFill>
              <a:blip r:embed="rId9"/>
              <a:stretch>
                <a:fillRect/>
              </a:stretch>
            </p:blipFill>
            <p:spPr>
              <a:xfrm>
                <a:off x="11058220" y="1206934"/>
                <a:ext cx="37908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6A2DF76B-8286-00A5-6CD4-3C7CB14BC015}"/>
                  </a:ext>
                </a:extLst>
              </p14:cNvPr>
              <p14:cNvContentPartPr/>
              <p14:nvPr/>
            </p14:nvContentPartPr>
            <p14:xfrm>
              <a:off x="3325780" y="994534"/>
              <a:ext cx="790920" cy="759960"/>
            </p14:xfrm>
          </p:contentPart>
        </mc:Choice>
        <mc:Fallback xmlns="">
          <p:pic>
            <p:nvPicPr>
              <p:cNvPr id="40" name="Ink 39">
                <a:extLst>
                  <a:ext uri="{FF2B5EF4-FFF2-40B4-BE49-F238E27FC236}">
                    <a16:creationId xmlns:a16="http://schemas.microsoft.com/office/drawing/2014/main" id="{6A2DF76B-8286-00A5-6CD4-3C7CB14BC015}"/>
                  </a:ext>
                </a:extLst>
              </p:cNvPr>
              <p:cNvPicPr/>
              <p:nvPr/>
            </p:nvPicPr>
            <p:blipFill>
              <a:blip r:embed="rId11"/>
              <a:stretch>
                <a:fillRect/>
              </a:stretch>
            </p:blipFill>
            <p:spPr>
              <a:xfrm>
                <a:off x="3295180" y="963934"/>
                <a:ext cx="852480" cy="821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C7FB7EA3-438C-4179-2AA8-3F728937D85C}"/>
                  </a:ext>
                </a:extLst>
              </p14:cNvPr>
              <p14:cNvContentPartPr/>
              <p14:nvPr/>
            </p14:nvContentPartPr>
            <p14:xfrm>
              <a:off x="7054660" y="2446054"/>
              <a:ext cx="461160" cy="858600"/>
            </p14:xfrm>
          </p:contentPart>
        </mc:Choice>
        <mc:Fallback xmlns="">
          <p:pic>
            <p:nvPicPr>
              <p:cNvPr id="43" name="Ink 42">
                <a:extLst>
                  <a:ext uri="{FF2B5EF4-FFF2-40B4-BE49-F238E27FC236}">
                    <a16:creationId xmlns:a16="http://schemas.microsoft.com/office/drawing/2014/main" id="{C7FB7EA3-438C-4179-2AA8-3F728937D85C}"/>
                  </a:ext>
                </a:extLst>
              </p:cNvPr>
              <p:cNvPicPr/>
              <p:nvPr/>
            </p:nvPicPr>
            <p:blipFill>
              <a:blip r:embed="rId13"/>
              <a:stretch>
                <a:fillRect/>
              </a:stretch>
            </p:blipFill>
            <p:spPr>
              <a:xfrm>
                <a:off x="7024060" y="2415107"/>
                <a:ext cx="522360" cy="91977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CDCF6AA1-801C-8FAA-D9FA-B3B7714B77B3}"/>
                  </a:ext>
                </a:extLst>
              </p14:cNvPr>
              <p14:cNvContentPartPr/>
              <p14:nvPr/>
            </p14:nvContentPartPr>
            <p14:xfrm>
              <a:off x="8972380" y="1959694"/>
              <a:ext cx="968760" cy="193320"/>
            </p14:xfrm>
          </p:contentPart>
        </mc:Choice>
        <mc:Fallback xmlns="">
          <p:pic>
            <p:nvPicPr>
              <p:cNvPr id="46" name="Ink 45">
                <a:extLst>
                  <a:ext uri="{FF2B5EF4-FFF2-40B4-BE49-F238E27FC236}">
                    <a16:creationId xmlns:a16="http://schemas.microsoft.com/office/drawing/2014/main" id="{CDCF6AA1-801C-8FAA-D9FA-B3B7714B77B3}"/>
                  </a:ext>
                </a:extLst>
              </p:cNvPr>
              <p:cNvPicPr/>
              <p:nvPr/>
            </p:nvPicPr>
            <p:blipFill>
              <a:blip r:embed="rId15"/>
              <a:stretch>
                <a:fillRect/>
              </a:stretch>
            </p:blipFill>
            <p:spPr>
              <a:xfrm>
                <a:off x="8941420" y="1929094"/>
                <a:ext cx="1029960" cy="254880"/>
              </a:xfrm>
              <a:prstGeom prst="rect">
                <a:avLst/>
              </a:prstGeom>
            </p:spPr>
          </p:pic>
        </mc:Fallback>
      </mc:AlternateContent>
    </p:spTree>
    <p:extLst>
      <p:ext uri="{BB962C8B-B14F-4D97-AF65-F5344CB8AC3E}">
        <p14:creationId xmlns:p14="http://schemas.microsoft.com/office/powerpoint/2010/main" val="660777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EF50B8-954B-4DAE-D615-7914CE0671A9}"/>
              </a:ext>
            </a:extLst>
          </p:cNvPr>
          <p:cNvPicPr>
            <a:picLocks noChangeAspect="1"/>
          </p:cNvPicPr>
          <p:nvPr/>
        </p:nvPicPr>
        <p:blipFill>
          <a:blip r:embed="rId2"/>
          <a:stretch>
            <a:fillRect/>
          </a:stretch>
        </p:blipFill>
        <p:spPr>
          <a:xfrm>
            <a:off x="838693" y="486697"/>
            <a:ext cx="7388837" cy="4340942"/>
          </a:xfrm>
          <a:prstGeom prst="rect">
            <a:avLst/>
          </a:prstGeom>
        </p:spPr>
      </p:pic>
      <p:pic>
        <p:nvPicPr>
          <p:cNvPr id="4" name="Picture 3">
            <a:extLst>
              <a:ext uri="{FF2B5EF4-FFF2-40B4-BE49-F238E27FC236}">
                <a16:creationId xmlns:a16="http://schemas.microsoft.com/office/drawing/2014/main" id="{5AB7E3D6-00F8-FEA5-28A8-1B3B6836CEEF}"/>
              </a:ext>
            </a:extLst>
          </p:cNvPr>
          <p:cNvPicPr>
            <a:picLocks noChangeAspect="1"/>
          </p:cNvPicPr>
          <p:nvPr/>
        </p:nvPicPr>
        <p:blipFill>
          <a:blip r:embed="rId3"/>
          <a:stretch>
            <a:fillRect/>
          </a:stretch>
        </p:blipFill>
        <p:spPr>
          <a:xfrm>
            <a:off x="1092020" y="922165"/>
            <a:ext cx="1808496" cy="1518879"/>
          </a:xfrm>
          <a:prstGeom prst="rect">
            <a:avLst/>
          </a:prstGeom>
        </p:spPr>
      </p:pic>
      <p:pic>
        <p:nvPicPr>
          <p:cNvPr id="5" name="Picture 4">
            <a:extLst>
              <a:ext uri="{FF2B5EF4-FFF2-40B4-BE49-F238E27FC236}">
                <a16:creationId xmlns:a16="http://schemas.microsoft.com/office/drawing/2014/main" id="{AD338051-FF38-F408-517D-8BC094B67C72}"/>
              </a:ext>
            </a:extLst>
          </p:cNvPr>
          <p:cNvPicPr>
            <a:picLocks noChangeAspect="1"/>
          </p:cNvPicPr>
          <p:nvPr/>
        </p:nvPicPr>
        <p:blipFill>
          <a:blip r:embed="rId4"/>
          <a:stretch>
            <a:fillRect/>
          </a:stretch>
        </p:blipFill>
        <p:spPr>
          <a:xfrm>
            <a:off x="7070757" y="1353100"/>
            <a:ext cx="3465362" cy="267566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1F04796-0D02-DF7C-8B87-EFF7C61C04FF}"/>
                  </a:ext>
                </a:extLst>
              </p14:cNvPr>
              <p14:cNvContentPartPr/>
              <p14:nvPr/>
            </p14:nvContentPartPr>
            <p14:xfrm>
              <a:off x="7328620" y="1038094"/>
              <a:ext cx="615960" cy="3225240"/>
            </p14:xfrm>
          </p:contentPart>
        </mc:Choice>
        <mc:Fallback xmlns="">
          <p:pic>
            <p:nvPicPr>
              <p:cNvPr id="2" name="Ink 1">
                <a:extLst>
                  <a:ext uri="{FF2B5EF4-FFF2-40B4-BE49-F238E27FC236}">
                    <a16:creationId xmlns:a16="http://schemas.microsoft.com/office/drawing/2014/main" id="{81F04796-0D02-DF7C-8B87-EFF7C61C04FF}"/>
                  </a:ext>
                </a:extLst>
              </p:cNvPr>
              <p:cNvPicPr/>
              <p:nvPr/>
            </p:nvPicPr>
            <p:blipFill>
              <a:blip r:embed="rId6"/>
              <a:stretch>
                <a:fillRect/>
              </a:stretch>
            </p:blipFill>
            <p:spPr>
              <a:xfrm>
                <a:off x="7298020" y="1007494"/>
                <a:ext cx="677520" cy="328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6161F88-6868-E9C7-FEF9-B79A8D099C95}"/>
                  </a:ext>
                </a:extLst>
              </p14:cNvPr>
              <p14:cNvContentPartPr/>
              <p14:nvPr/>
            </p14:nvContentPartPr>
            <p14:xfrm>
              <a:off x="3002140" y="4667614"/>
              <a:ext cx="4881240" cy="286560"/>
            </p14:xfrm>
          </p:contentPart>
        </mc:Choice>
        <mc:Fallback xmlns="">
          <p:pic>
            <p:nvPicPr>
              <p:cNvPr id="6" name="Ink 5">
                <a:extLst>
                  <a:ext uri="{FF2B5EF4-FFF2-40B4-BE49-F238E27FC236}">
                    <a16:creationId xmlns:a16="http://schemas.microsoft.com/office/drawing/2014/main" id="{06161F88-6868-E9C7-FEF9-B79A8D099C95}"/>
                  </a:ext>
                </a:extLst>
              </p:cNvPr>
              <p:cNvPicPr/>
              <p:nvPr/>
            </p:nvPicPr>
            <p:blipFill>
              <a:blip r:embed="rId8"/>
              <a:stretch>
                <a:fillRect/>
              </a:stretch>
            </p:blipFill>
            <p:spPr>
              <a:xfrm>
                <a:off x="2961100" y="4626574"/>
                <a:ext cx="4962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303D2D94-D45B-8866-ED00-07E2C1BB7808}"/>
                  </a:ext>
                </a:extLst>
              </p14:cNvPr>
              <p14:cNvContentPartPr/>
              <p14:nvPr/>
            </p14:nvContentPartPr>
            <p14:xfrm>
              <a:off x="7941700" y="359494"/>
              <a:ext cx="918000" cy="342720"/>
            </p14:xfrm>
          </p:contentPart>
        </mc:Choice>
        <mc:Fallback xmlns="">
          <p:pic>
            <p:nvPicPr>
              <p:cNvPr id="30" name="Ink 29">
                <a:extLst>
                  <a:ext uri="{FF2B5EF4-FFF2-40B4-BE49-F238E27FC236}">
                    <a16:creationId xmlns:a16="http://schemas.microsoft.com/office/drawing/2014/main" id="{303D2D94-D45B-8866-ED00-07E2C1BB7808}"/>
                  </a:ext>
                </a:extLst>
              </p:cNvPr>
              <p:cNvPicPr/>
              <p:nvPr/>
            </p:nvPicPr>
            <p:blipFill>
              <a:blip r:embed="rId10"/>
              <a:stretch>
                <a:fillRect/>
              </a:stretch>
            </p:blipFill>
            <p:spPr>
              <a:xfrm>
                <a:off x="7910752" y="328894"/>
                <a:ext cx="979176"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071B0852-E3D5-D7C9-52D4-0E62A0FF6EE4}"/>
                  </a:ext>
                </a:extLst>
              </p14:cNvPr>
              <p14:cNvContentPartPr/>
              <p14:nvPr/>
            </p14:nvContentPartPr>
            <p14:xfrm>
              <a:off x="8673580" y="191734"/>
              <a:ext cx="2795400" cy="398520"/>
            </p14:xfrm>
          </p:contentPart>
        </mc:Choice>
        <mc:Fallback xmlns="">
          <p:pic>
            <p:nvPicPr>
              <p:cNvPr id="44" name="Ink 43">
                <a:extLst>
                  <a:ext uri="{FF2B5EF4-FFF2-40B4-BE49-F238E27FC236}">
                    <a16:creationId xmlns:a16="http://schemas.microsoft.com/office/drawing/2014/main" id="{071B0852-E3D5-D7C9-52D4-0E62A0FF6EE4}"/>
                  </a:ext>
                </a:extLst>
              </p:cNvPr>
              <p:cNvPicPr/>
              <p:nvPr/>
            </p:nvPicPr>
            <p:blipFill>
              <a:blip r:embed="rId12"/>
              <a:stretch>
                <a:fillRect/>
              </a:stretch>
            </p:blipFill>
            <p:spPr>
              <a:xfrm>
                <a:off x="8642624" y="160802"/>
                <a:ext cx="2856592" cy="45966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0" name="Ink 59">
                <a:extLst>
                  <a:ext uri="{FF2B5EF4-FFF2-40B4-BE49-F238E27FC236}">
                    <a16:creationId xmlns:a16="http://schemas.microsoft.com/office/drawing/2014/main" id="{34167DD0-053C-3115-8219-4EC779F257C9}"/>
                  </a:ext>
                </a:extLst>
              </p14:cNvPr>
              <p14:cNvContentPartPr/>
              <p14:nvPr/>
            </p14:nvContentPartPr>
            <p14:xfrm>
              <a:off x="8461900" y="888694"/>
              <a:ext cx="3124440" cy="454680"/>
            </p14:xfrm>
          </p:contentPart>
        </mc:Choice>
        <mc:Fallback xmlns="">
          <p:pic>
            <p:nvPicPr>
              <p:cNvPr id="60" name="Ink 59">
                <a:extLst>
                  <a:ext uri="{FF2B5EF4-FFF2-40B4-BE49-F238E27FC236}">
                    <a16:creationId xmlns:a16="http://schemas.microsoft.com/office/drawing/2014/main" id="{34167DD0-053C-3115-8219-4EC779F257C9}"/>
                  </a:ext>
                </a:extLst>
              </p:cNvPr>
              <p:cNvPicPr/>
              <p:nvPr/>
            </p:nvPicPr>
            <p:blipFill>
              <a:blip r:embed="rId14"/>
              <a:stretch>
                <a:fillRect/>
              </a:stretch>
            </p:blipFill>
            <p:spPr>
              <a:xfrm>
                <a:off x="8430944" y="858094"/>
                <a:ext cx="3185993"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3" name="Ink 62">
                <a:extLst>
                  <a:ext uri="{FF2B5EF4-FFF2-40B4-BE49-F238E27FC236}">
                    <a16:creationId xmlns:a16="http://schemas.microsoft.com/office/drawing/2014/main" id="{2F4559EE-7488-C8B3-FA85-47C22F474673}"/>
                  </a:ext>
                </a:extLst>
              </p14:cNvPr>
              <p14:cNvContentPartPr/>
              <p14:nvPr/>
            </p14:nvContentPartPr>
            <p14:xfrm>
              <a:off x="4626820" y="5138134"/>
              <a:ext cx="560880" cy="351360"/>
            </p14:xfrm>
          </p:contentPart>
        </mc:Choice>
        <mc:Fallback xmlns="">
          <p:pic>
            <p:nvPicPr>
              <p:cNvPr id="63" name="Ink 62">
                <a:extLst>
                  <a:ext uri="{FF2B5EF4-FFF2-40B4-BE49-F238E27FC236}">
                    <a16:creationId xmlns:a16="http://schemas.microsoft.com/office/drawing/2014/main" id="{2F4559EE-7488-C8B3-FA85-47C22F474673}"/>
                  </a:ext>
                </a:extLst>
              </p:cNvPr>
              <p:cNvPicPr/>
              <p:nvPr/>
            </p:nvPicPr>
            <p:blipFill>
              <a:blip r:embed="rId16"/>
              <a:stretch>
                <a:fillRect/>
              </a:stretch>
            </p:blipFill>
            <p:spPr>
              <a:xfrm>
                <a:off x="4596200" y="5107565"/>
                <a:ext cx="622480" cy="41285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2" name="Ink 71">
                <a:extLst>
                  <a:ext uri="{FF2B5EF4-FFF2-40B4-BE49-F238E27FC236}">
                    <a16:creationId xmlns:a16="http://schemas.microsoft.com/office/drawing/2014/main" id="{1FB247A4-841D-1324-0770-FD882224753D}"/>
                  </a:ext>
                </a:extLst>
              </p14:cNvPr>
              <p14:cNvContentPartPr/>
              <p14:nvPr/>
            </p14:nvContentPartPr>
            <p14:xfrm>
              <a:off x="5504500" y="5259814"/>
              <a:ext cx="1949040" cy="360000"/>
            </p14:xfrm>
          </p:contentPart>
        </mc:Choice>
        <mc:Fallback xmlns="">
          <p:pic>
            <p:nvPicPr>
              <p:cNvPr id="72" name="Ink 71">
                <a:extLst>
                  <a:ext uri="{FF2B5EF4-FFF2-40B4-BE49-F238E27FC236}">
                    <a16:creationId xmlns:a16="http://schemas.microsoft.com/office/drawing/2014/main" id="{1FB247A4-841D-1324-0770-FD882224753D}"/>
                  </a:ext>
                </a:extLst>
              </p:cNvPr>
              <p:cNvPicPr/>
              <p:nvPr/>
            </p:nvPicPr>
            <p:blipFill>
              <a:blip r:embed="rId18"/>
              <a:stretch>
                <a:fillRect/>
              </a:stretch>
            </p:blipFill>
            <p:spPr>
              <a:xfrm>
                <a:off x="5473900" y="5229214"/>
                <a:ext cx="201024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7" name="Ink 76">
                <a:extLst>
                  <a:ext uri="{FF2B5EF4-FFF2-40B4-BE49-F238E27FC236}">
                    <a16:creationId xmlns:a16="http://schemas.microsoft.com/office/drawing/2014/main" id="{A173E7F5-4B36-3437-0F59-5E5148977F3F}"/>
                  </a:ext>
                </a:extLst>
              </p14:cNvPr>
              <p14:cNvContentPartPr/>
              <p14:nvPr/>
            </p14:nvContentPartPr>
            <p14:xfrm>
              <a:off x="4153780" y="5782174"/>
              <a:ext cx="498240" cy="429840"/>
            </p14:xfrm>
          </p:contentPart>
        </mc:Choice>
        <mc:Fallback xmlns="">
          <p:pic>
            <p:nvPicPr>
              <p:cNvPr id="77" name="Ink 76">
                <a:extLst>
                  <a:ext uri="{FF2B5EF4-FFF2-40B4-BE49-F238E27FC236}">
                    <a16:creationId xmlns:a16="http://schemas.microsoft.com/office/drawing/2014/main" id="{A173E7F5-4B36-3437-0F59-5E5148977F3F}"/>
                  </a:ext>
                </a:extLst>
              </p:cNvPr>
              <p:cNvPicPr/>
              <p:nvPr/>
            </p:nvPicPr>
            <p:blipFill>
              <a:blip r:embed="rId20"/>
              <a:stretch>
                <a:fillRect/>
              </a:stretch>
            </p:blipFill>
            <p:spPr>
              <a:xfrm>
                <a:off x="4123180" y="5751214"/>
                <a:ext cx="55980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8" name="Ink 77">
                <a:extLst>
                  <a:ext uri="{FF2B5EF4-FFF2-40B4-BE49-F238E27FC236}">
                    <a16:creationId xmlns:a16="http://schemas.microsoft.com/office/drawing/2014/main" id="{CE681A06-B388-262F-735F-343674E9B989}"/>
                  </a:ext>
                </a:extLst>
              </p14:cNvPr>
              <p14:cNvContentPartPr/>
              <p14:nvPr/>
            </p14:nvContentPartPr>
            <p14:xfrm>
              <a:off x="4745260" y="5943814"/>
              <a:ext cx="254880" cy="180720"/>
            </p14:xfrm>
          </p:contentPart>
        </mc:Choice>
        <mc:Fallback xmlns="">
          <p:pic>
            <p:nvPicPr>
              <p:cNvPr id="78" name="Ink 77">
                <a:extLst>
                  <a:ext uri="{FF2B5EF4-FFF2-40B4-BE49-F238E27FC236}">
                    <a16:creationId xmlns:a16="http://schemas.microsoft.com/office/drawing/2014/main" id="{CE681A06-B388-262F-735F-343674E9B989}"/>
                  </a:ext>
                </a:extLst>
              </p:cNvPr>
              <p:cNvPicPr/>
              <p:nvPr/>
            </p:nvPicPr>
            <p:blipFill>
              <a:blip r:embed="rId22"/>
              <a:stretch>
                <a:fillRect/>
              </a:stretch>
            </p:blipFill>
            <p:spPr>
              <a:xfrm>
                <a:off x="4714300" y="5913214"/>
                <a:ext cx="316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9" name="Ink 78">
                <a:extLst>
                  <a:ext uri="{FF2B5EF4-FFF2-40B4-BE49-F238E27FC236}">
                    <a16:creationId xmlns:a16="http://schemas.microsoft.com/office/drawing/2014/main" id="{3D61FCA1-1B52-6C72-8742-D94B0459667B}"/>
                  </a:ext>
                </a:extLst>
              </p14:cNvPr>
              <p14:cNvContentPartPr/>
              <p14:nvPr/>
            </p14:nvContentPartPr>
            <p14:xfrm>
              <a:off x="4807540" y="5775694"/>
              <a:ext cx="230760" cy="336600"/>
            </p14:xfrm>
          </p:contentPart>
        </mc:Choice>
        <mc:Fallback xmlns="">
          <p:pic>
            <p:nvPicPr>
              <p:cNvPr id="79" name="Ink 78">
                <a:extLst>
                  <a:ext uri="{FF2B5EF4-FFF2-40B4-BE49-F238E27FC236}">
                    <a16:creationId xmlns:a16="http://schemas.microsoft.com/office/drawing/2014/main" id="{3D61FCA1-1B52-6C72-8742-D94B0459667B}"/>
                  </a:ext>
                </a:extLst>
              </p:cNvPr>
              <p:cNvPicPr/>
              <p:nvPr/>
            </p:nvPicPr>
            <p:blipFill>
              <a:blip r:embed="rId24"/>
              <a:stretch>
                <a:fillRect/>
              </a:stretch>
            </p:blipFill>
            <p:spPr>
              <a:xfrm>
                <a:off x="4776580" y="5745094"/>
                <a:ext cx="29196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0" name="Ink 79">
                <a:extLst>
                  <a:ext uri="{FF2B5EF4-FFF2-40B4-BE49-F238E27FC236}">
                    <a16:creationId xmlns:a16="http://schemas.microsoft.com/office/drawing/2014/main" id="{94871D97-E2ED-9067-5F38-5B3F8AF58106}"/>
                  </a:ext>
                </a:extLst>
              </p14:cNvPr>
              <p14:cNvContentPartPr/>
              <p14:nvPr/>
            </p14:nvContentPartPr>
            <p14:xfrm>
              <a:off x="5019220" y="5950294"/>
              <a:ext cx="136800" cy="180360"/>
            </p14:xfrm>
          </p:contentPart>
        </mc:Choice>
        <mc:Fallback xmlns="">
          <p:pic>
            <p:nvPicPr>
              <p:cNvPr id="80" name="Ink 79">
                <a:extLst>
                  <a:ext uri="{FF2B5EF4-FFF2-40B4-BE49-F238E27FC236}">
                    <a16:creationId xmlns:a16="http://schemas.microsoft.com/office/drawing/2014/main" id="{94871D97-E2ED-9067-5F38-5B3F8AF58106}"/>
                  </a:ext>
                </a:extLst>
              </p:cNvPr>
              <p:cNvPicPr/>
              <p:nvPr/>
            </p:nvPicPr>
            <p:blipFill>
              <a:blip r:embed="rId26"/>
              <a:stretch>
                <a:fillRect/>
              </a:stretch>
            </p:blipFill>
            <p:spPr>
              <a:xfrm>
                <a:off x="4988260" y="5919334"/>
                <a:ext cx="1980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1" name="Ink 80">
                <a:extLst>
                  <a:ext uri="{FF2B5EF4-FFF2-40B4-BE49-F238E27FC236}">
                    <a16:creationId xmlns:a16="http://schemas.microsoft.com/office/drawing/2014/main" id="{A0BC9560-EA73-CB89-7CCF-9DB93ACF22E9}"/>
                  </a:ext>
                </a:extLst>
              </p14:cNvPr>
              <p14:cNvContentPartPr/>
              <p14:nvPr/>
            </p14:nvContentPartPr>
            <p14:xfrm>
              <a:off x="5149900" y="5918974"/>
              <a:ext cx="323280" cy="212040"/>
            </p14:xfrm>
          </p:contentPart>
        </mc:Choice>
        <mc:Fallback xmlns="">
          <p:pic>
            <p:nvPicPr>
              <p:cNvPr id="81" name="Ink 80">
                <a:extLst>
                  <a:ext uri="{FF2B5EF4-FFF2-40B4-BE49-F238E27FC236}">
                    <a16:creationId xmlns:a16="http://schemas.microsoft.com/office/drawing/2014/main" id="{A0BC9560-EA73-CB89-7CCF-9DB93ACF22E9}"/>
                  </a:ext>
                </a:extLst>
              </p:cNvPr>
              <p:cNvPicPr/>
              <p:nvPr/>
            </p:nvPicPr>
            <p:blipFill>
              <a:blip r:embed="rId28"/>
              <a:stretch>
                <a:fillRect/>
              </a:stretch>
            </p:blipFill>
            <p:spPr>
              <a:xfrm>
                <a:off x="5118940" y="5888374"/>
                <a:ext cx="384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2" name="Ink 81">
                <a:extLst>
                  <a:ext uri="{FF2B5EF4-FFF2-40B4-BE49-F238E27FC236}">
                    <a16:creationId xmlns:a16="http://schemas.microsoft.com/office/drawing/2014/main" id="{42FF421D-339B-06F8-74DE-35DDFAA349A3}"/>
                  </a:ext>
                </a:extLst>
              </p14:cNvPr>
              <p14:cNvContentPartPr/>
              <p14:nvPr/>
            </p14:nvContentPartPr>
            <p14:xfrm>
              <a:off x="5847220" y="5912854"/>
              <a:ext cx="19080" cy="261000"/>
            </p14:xfrm>
          </p:contentPart>
        </mc:Choice>
        <mc:Fallback xmlns="">
          <p:pic>
            <p:nvPicPr>
              <p:cNvPr id="82" name="Ink 81">
                <a:extLst>
                  <a:ext uri="{FF2B5EF4-FFF2-40B4-BE49-F238E27FC236}">
                    <a16:creationId xmlns:a16="http://schemas.microsoft.com/office/drawing/2014/main" id="{42FF421D-339B-06F8-74DE-35DDFAA349A3}"/>
                  </a:ext>
                </a:extLst>
              </p:cNvPr>
              <p:cNvPicPr/>
              <p:nvPr/>
            </p:nvPicPr>
            <p:blipFill>
              <a:blip r:embed="rId30"/>
              <a:stretch>
                <a:fillRect/>
              </a:stretch>
            </p:blipFill>
            <p:spPr>
              <a:xfrm>
                <a:off x="5816260" y="5882254"/>
                <a:ext cx="802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3" name="Ink 82">
                <a:extLst>
                  <a:ext uri="{FF2B5EF4-FFF2-40B4-BE49-F238E27FC236}">
                    <a16:creationId xmlns:a16="http://schemas.microsoft.com/office/drawing/2014/main" id="{12606932-B6F3-75EC-F163-26C0FFF91A9A}"/>
                  </a:ext>
                </a:extLst>
              </p14:cNvPr>
              <p14:cNvContentPartPr/>
              <p14:nvPr/>
            </p14:nvContentPartPr>
            <p14:xfrm>
              <a:off x="5809780" y="5838694"/>
              <a:ext cx="436320" cy="317160"/>
            </p14:xfrm>
          </p:contentPart>
        </mc:Choice>
        <mc:Fallback xmlns="">
          <p:pic>
            <p:nvPicPr>
              <p:cNvPr id="83" name="Ink 82">
                <a:extLst>
                  <a:ext uri="{FF2B5EF4-FFF2-40B4-BE49-F238E27FC236}">
                    <a16:creationId xmlns:a16="http://schemas.microsoft.com/office/drawing/2014/main" id="{12606932-B6F3-75EC-F163-26C0FFF91A9A}"/>
                  </a:ext>
                </a:extLst>
              </p:cNvPr>
              <p:cNvPicPr/>
              <p:nvPr/>
            </p:nvPicPr>
            <p:blipFill>
              <a:blip r:embed="rId32"/>
              <a:stretch>
                <a:fillRect/>
              </a:stretch>
            </p:blipFill>
            <p:spPr>
              <a:xfrm>
                <a:off x="5779180" y="5808094"/>
                <a:ext cx="4975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4" name="Ink 83">
                <a:extLst>
                  <a:ext uri="{FF2B5EF4-FFF2-40B4-BE49-F238E27FC236}">
                    <a16:creationId xmlns:a16="http://schemas.microsoft.com/office/drawing/2014/main" id="{00763CFF-51A9-15B5-8BB8-114BB3EE69DD}"/>
                  </a:ext>
                </a:extLst>
              </p14:cNvPr>
              <p14:cNvContentPartPr/>
              <p14:nvPr/>
            </p14:nvContentPartPr>
            <p14:xfrm>
              <a:off x="6033700" y="5775694"/>
              <a:ext cx="236880" cy="467280"/>
            </p14:xfrm>
          </p:contentPart>
        </mc:Choice>
        <mc:Fallback xmlns="">
          <p:pic>
            <p:nvPicPr>
              <p:cNvPr id="84" name="Ink 83">
                <a:extLst>
                  <a:ext uri="{FF2B5EF4-FFF2-40B4-BE49-F238E27FC236}">
                    <a16:creationId xmlns:a16="http://schemas.microsoft.com/office/drawing/2014/main" id="{00763CFF-51A9-15B5-8BB8-114BB3EE69DD}"/>
                  </a:ext>
                </a:extLst>
              </p:cNvPr>
              <p:cNvPicPr/>
              <p:nvPr/>
            </p:nvPicPr>
            <p:blipFill>
              <a:blip r:embed="rId34"/>
              <a:stretch>
                <a:fillRect/>
              </a:stretch>
            </p:blipFill>
            <p:spPr>
              <a:xfrm>
                <a:off x="6003100" y="5745094"/>
                <a:ext cx="29844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5" name="Ink 84">
                <a:extLst>
                  <a:ext uri="{FF2B5EF4-FFF2-40B4-BE49-F238E27FC236}">
                    <a16:creationId xmlns:a16="http://schemas.microsoft.com/office/drawing/2014/main" id="{05829B3A-DAAE-0DEE-340D-785A4C170589}"/>
                  </a:ext>
                </a:extLst>
              </p14:cNvPr>
              <p14:cNvContentPartPr/>
              <p14:nvPr/>
            </p14:nvContentPartPr>
            <p14:xfrm>
              <a:off x="6276700" y="6012574"/>
              <a:ext cx="255600" cy="180720"/>
            </p14:xfrm>
          </p:contentPart>
        </mc:Choice>
        <mc:Fallback xmlns="">
          <p:pic>
            <p:nvPicPr>
              <p:cNvPr id="85" name="Ink 84">
                <a:extLst>
                  <a:ext uri="{FF2B5EF4-FFF2-40B4-BE49-F238E27FC236}">
                    <a16:creationId xmlns:a16="http://schemas.microsoft.com/office/drawing/2014/main" id="{05829B3A-DAAE-0DEE-340D-785A4C170589}"/>
                  </a:ext>
                </a:extLst>
              </p:cNvPr>
              <p:cNvPicPr/>
              <p:nvPr/>
            </p:nvPicPr>
            <p:blipFill>
              <a:blip r:embed="rId36"/>
              <a:stretch>
                <a:fillRect/>
              </a:stretch>
            </p:blipFill>
            <p:spPr>
              <a:xfrm>
                <a:off x="6246100" y="5981614"/>
                <a:ext cx="3168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6" name="Ink 85">
                <a:extLst>
                  <a:ext uri="{FF2B5EF4-FFF2-40B4-BE49-F238E27FC236}">
                    <a16:creationId xmlns:a16="http://schemas.microsoft.com/office/drawing/2014/main" id="{72B49889-BCD2-EC39-8A32-45FD108C2AA8}"/>
                  </a:ext>
                </a:extLst>
              </p14:cNvPr>
              <p14:cNvContentPartPr/>
              <p14:nvPr/>
            </p14:nvContentPartPr>
            <p14:xfrm>
              <a:off x="6538060" y="5993854"/>
              <a:ext cx="218160" cy="205920"/>
            </p14:xfrm>
          </p:contentPart>
        </mc:Choice>
        <mc:Fallback xmlns="">
          <p:pic>
            <p:nvPicPr>
              <p:cNvPr id="86" name="Ink 85">
                <a:extLst>
                  <a:ext uri="{FF2B5EF4-FFF2-40B4-BE49-F238E27FC236}">
                    <a16:creationId xmlns:a16="http://schemas.microsoft.com/office/drawing/2014/main" id="{72B49889-BCD2-EC39-8A32-45FD108C2AA8}"/>
                  </a:ext>
                </a:extLst>
              </p:cNvPr>
              <p:cNvPicPr/>
              <p:nvPr/>
            </p:nvPicPr>
            <p:blipFill>
              <a:blip r:embed="rId38"/>
              <a:stretch>
                <a:fillRect/>
              </a:stretch>
            </p:blipFill>
            <p:spPr>
              <a:xfrm>
                <a:off x="6507460" y="5962894"/>
                <a:ext cx="2797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7" name="Ink 86">
                <a:extLst>
                  <a:ext uri="{FF2B5EF4-FFF2-40B4-BE49-F238E27FC236}">
                    <a16:creationId xmlns:a16="http://schemas.microsoft.com/office/drawing/2014/main" id="{27143C36-07C8-81E3-2100-2F5BA4ACA0AF}"/>
                  </a:ext>
                </a:extLst>
              </p14:cNvPr>
              <p14:cNvContentPartPr/>
              <p14:nvPr/>
            </p14:nvContentPartPr>
            <p14:xfrm>
              <a:off x="6812020" y="5987374"/>
              <a:ext cx="224640" cy="192600"/>
            </p14:xfrm>
          </p:contentPart>
        </mc:Choice>
        <mc:Fallback xmlns="">
          <p:pic>
            <p:nvPicPr>
              <p:cNvPr id="87" name="Ink 86">
                <a:extLst>
                  <a:ext uri="{FF2B5EF4-FFF2-40B4-BE49-F238E27FC236}">
                    <a16:creationId xmlns:a16="http://schemas.microsoft.com/office/drawing/2014/main" id="{27143C36-07C8-81E3-2100-2F5BA4ACA0AF}"/>
                  </a:ext>
                </a:extLst>
              </p:cNvPr>
              <p:cNvPicPr/>
              <p:nvPr/>
            </p:nvPicPr>
            <p:blipFill>
              <a:blip r:embed="rId40"/>
              <a:stretch>
                <a:fillRect/>
              </a:stretch>
            </p:blipFill>
            <p:spPr>
              <a:xfrm>
                <a:off x="6781420" y="5956774"/>
                <a:ext cx="2858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8" name="Ink 87">
                <a:extLst>
                  <a:ext uri="{FF2B5EF4-FFF2-40B4-BE49-F238E27FC236}">
                    <a16:creationId xmlns:a16="http://schemas.microsoft.com/office/drawing/2014/main" id="{30232B3F-3B92-DCDD-19F3-DFC5EEDBDA84}"/>
                  </a:ext>
                </a:extLst>
              </p14:cNvPr>
              <p14:cNvContentPartPr/>
              <p14:nvPr/>
            </p14:nvContentPartPr>
            <p14:xfrm>
              <a:off x="6998860" y="5994574"/>
              <a:ext cx="230040" cy="242640"/>
            </p14:xfrm>
          </p:contentPart>
        </mc:Choice>
        <mc:Fallback xmlns="">
          <p:pic>
            <p:nvPicPr>
              <p:cNvPr id="88" name="Ink 87">
                <a:extLst>
                  <a:ext uri="{FF2B5EF4-FFF2-40B4-BE49-F238E27FC236}">
                    <a16:creationId xmlns:a16="http://schemas.microsoft.com/office/drawing/2014/main" id="{30232B3F-3B92-DCDD-19F3-DFC5EEDBDA84}"/>
                  </a:ext>
                </a:extLst>
              </p:cNvPr>
              <p:cNvPicPr/>
              <p:nvPr/>
            </p:nvPicPr>
            <p:blipFill>
              <a:blip r:embed="rId42"/>
              <a:stretch>
                <a:fillRect/>
              </a:stretch>
            </p:blipFill>
            <p:spPr>
              <a:xfrm>
                <a:off x="6968260" y="5963614"/>
                <a:ext cx="2912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9" name="Ink 88">
                <a:extLst>
                  <a:ext uri="{FF2B5EF4-FFF2-40B4-BE49-F238E27FC236}">
                    <a16:creationId xmlns:a16="http://schemas.microsoft.com/office/drawing/2014/main" id="{916689EF-3520-469E-2D20-40CEC93078F8}"/>
                  </a:ext>
                </a:extLst>
              </p14:cNvPr>
              <p14:cNvContentPartPr/>
              <p14:nvPr/>
            </p14:nvContentPartPr>
            <p14:xfrm>
              <a:off x="7210540" y="5763454"/>
              <a:ext cx="168480" cy="504720"/>
            </p14:xfrm>
          </p:contentPart>
        </mc:Choice>
        <mc:Fallback xmlns="">
          <p:pic>
            <p:nvPicPr>
              <p:cNvPr id="89" name="Ink 88">
                <a:extLst>
                  <a:ext uri="{FF2B5EF4-FFF2-40B4-BE49-F238E27FC236}">
                    <a16:creationId xmlns:a16="http://schemas.microsoft.com/office/drawing/2014/main" id="{916689EF-3520-469E-2D20-40CEC93078F8}"/>
                  </a:ext>
                </a:extLst>
              </p:cNvPr>
              <p:cNvPicPr/>
              <p:nvPr/>
            </p:nvPicPr>
            <p:blipFill>
              <a:blip r:embed="rId44"/>
              <a:stretch>
                <a:fillRect/>
              </a:stretch>
            </p:blipFill>
            <p:spPr>
              <a:xfrm>
                <a:off x="7179580" y="5732854"/>
                <a:ext cx="22968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0" name="Ink 89">
                <a:extLst>
                  <a:ext uri="{FF2B5EF4-FFF2-40B4-BE49-F238E27FC236}">
                    <a16:creationId xmlns:a16="http://schemas.microsoft.com/office/drawing/2014/main" id="{48E3210F-D441-0C08-348C-CBECE6876E39}"/>
                  </a:ext>
                </a:extLst>
              </p14:cNvPr>
              <p14:cNvContentPartPr/>
              <p14:nvPr/>
            </p14:nvContentPartPr>
            <p14:xfrm>
              <a:off x="7403500" y="6056134"/>
              <a:ext cx="199440" cy="167760"/>
            </p14:xfrm>
          </p:contentPart>
        </mc:Choice>
        <mc:Fallback xmlns="">
          <p:pic>
            <p:nvPicPr>
              <p:cNvPr id="90" name="Ink 89">
                <a:extLst>
                  <a:ext uri="{FF2B5EF4-FFF2-40B4-BE49-F238E27FC236}">
                    <a16:creationId xmlns:a16="http://schemas.microsoft.com/office/drawing/2014/main" id="{48E3210F-D441-0C08-348C-CBECE6876E39}"/>
                  </a:ext>
                </a:extLst>
              </p:cNvPr>
              <p:cNvPicPr/>
              <p:nvPr/>
            </p:nvPicPr>
            <p:blipFill>
              <a:blip r:embed="rId46"/>
              <a:stretch>
                <a:fillRect/>
              </a:stretch>
            </p:blipFill>
            <p:spPr>
              <a:xfrm>
                <a:off x="7372900" y="6025174"/>
                <a:ext cx="2610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1" name="Ink 90">
                <a:extLst>
                  <a:ext uri="{FF2B5EF4-FFF2-40B4-BE49-F238E27FC236}">
                    <a16:creationId xmlns:a16="http://schemas.microsoft.com/office/drawing/2014/main" id="{10E33261-85C2-4B6B-83EE-2B470ED9735E}"/>
                  </a:ext>
                </a:extLst>
              </p14:cNvPr>
              <p14:cNvContentPartPr/>
              <p14:nvPr/>
            </p14:nvContentPartPr>
            <p14:xfrm>
              <a:off x="7592860" y="6030934"/>
              <a:ext cx="374760" cy="212040"/>
            </p14:xfrm>
          </p:contentPart>
        </mc:Choice>
        <mc:Fallback xmlns="">
          <p:pic>
            <p:nvPicPr>
              <p:cNvPr id="91" name="Ink 90">
                <a:extLst>
                  <a:ext uri="{FF2B5EF4-FFF2-40B4-BE49-F238E27FC236}">
                    <a16:creationId xmlns:a16="http://schemas.microsoft.com/office/drawing/2014/main" id="{10E33261-85C2-4B6B-83EE-2B470ED9735E}"/>
                  </a:ext>
                </a:extLst>
              </p:cNvPr>
              <p:cNvPicPr/>
              <p:nvPr/>
            </p:nvPicPr>
            <p:blipFill>
              <a:blip r:embed="rId48"/>
              <a:stretch>
                <a:fillRect/>
              </a:stretch>
            </p:blipFill>
            <p:spPr>
              <a:xfrm>
                <a:off x="7562260" y="6000334"/>
                <a:ext cx="4359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2" name="Ink 91">
                <a:extLst>
                  <a:ext uri="{FF2B5EF4-FFF2-40B4-BE49-F238E27FC236}">
                    <a16:creationId xmlns:a16="http://schemas.microsoft.com/office/drawing/2014/main" id="{10E9BEDE-4BAD-1FA3-B028-DDEA000D1E97}"/>
                  </a:ext>
                </a:extLst>
              </p14:cNvPr>
              <p14:cNvContentPartPr/>
              <p14:nvPr/>
            </p14:nvContentPartPr>
            <p14:xfrm>
              <a:off x="8075620" y="6161974"/>
              <a:ext cx="87480" cy="19080"/>
            </p14:xfrm>
          </p:contentPart>
        </mc:Choice>
        <mc:Fallback xmlns="">
          <p:pic>
            <p:nvPicPr>
              <p:cNvPr id="92" name="Ink 91">
                <a:extLst>
                  <a:ext uri="{FF2B5EF4-FFF2-40B4-BE49-F238E27FC236}">
                    <a16:creationId xmlns:a16="http://schemas.microsoft.com/office/drawing/2014/main" id="{10E9BEDE-4BAD-1FA3-B028-DDEA000D1E97}"/>
                  </a:ext>
                </a:extLst>
              </p:cNvPr>
              <p:cNvPicPr/>
              <p:nvPr/>
            </p:nvPicPr>
            <p:blipFill>
              <a:blip r:embed="rId50"/>
              <a:stretch>
                <a:fillRect/>
              </a:stretch>
            </p:blipFill>
            <p:spPr>
              <a:xfrm>
                <a:off x="8045020" y="6131014"/>
                <a:ext cx="149040" cy="80280"/>
              </a:xfrm>
              <a:prstGeom prst="rect">
                <a:avLst/>
              </a:prstGeom>
            </p:spPr>
          </p:pic>
        </mc:Fallback>
      </mc:AlternateContent>
    </p:spTree>
    <p:extLst>
      <p:ext uri="{BB962C8B-B14F-4D97-AF65-F5344CB8AC3E}">
        <p14:creationId xmlns:p14="http://schemas.microsoft.com/office/powerpoint/2010/main" val="284032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E095F72-0D81-A8E0-591C-AA6EC6048233}"/>
              </a:ext>
            </a:extLst>
          </p:cNvPr>
          <p:cNvPicPr>
            <a:picLocks noChangeAspect="1"/>
          </p:cNvPicPr>
          <p:nvPr/>
        </p:nvPicPr>
        <p:blipFill>
          <a:blip r:embed="rId2"/>
          <a:stretch>
            <a:fillRect/>
          </a:stretch>
        </p:blipFill>
        <p:spPr>
          <a:xfrm>
            <a:off x="2600632" y="224754"/>
            <a:ext cx="7182465" cy="2011091"/>
          </a:xfrm>
          <a:prstGeom prst="rect">
            <a:avLst/>
          </a:prstGeom>
        </p:spPr>
      </p:pic>
      <p:pic>
        <p:nvPicPr>
          <p:cNvPr id="4" name="Picture 3">
            <a:extLst>
              <a:ext uri="{FF2B5EF4-FFF2-40B4-BE49-F238E27FC236}">
                <a16:creationId xmlns:a16="http://schemas.microsoft.com/office/drawing/2014/main" id="{7D51CF7B-58E0-56AE-3B95-37252B6AF741}"/>
              </a:ext>
            </a:extLst>
          </p:cNvPr>
          <p:cNvPicPr>
            <a:picLocks noChangeAspect="1"/>
          </p:cNvPicPr>
          <p:nvPr/>
        </p:nvPicPr>
        <p:blipFill>
          <a:blip r:embed="rId3"/>
          <a:stretch>
            <a:fillRect/>
          </a:stretch>
        </p:blipFill>
        <p:spPr>
          <a:xfrm>
            <a:off x="332190" y="3808807"/>
            <a:ext cx="7772400" cy="1622916"/>
          </a:xfrm>
          <a:prstGeom prst="rect">
            <a:avLst/>
          </a:prstGeom>
        </p:spPr>
      </p:pic>
      <p:pic>
        <p:nvPicPr>
          <p:cNvPr id="5" name="Picture 4">
            <a:extLst>
              <a:ext uri="{FF2B5EF4-FFF2-40B4-BE49-F238E27FC236}">
                <a16:creationId xmlns:a16="http://schemas.microsoft.com/office/drawing/2014/main" id="{FFCF92CB-EEB3-E95D-2B42-45091467DA8C}"/>
              </a:ext>
            </a:extLst>
          </p:cNvPr>
          <p:cNvPicPr>
            <a:picLocks noChangeAspect="1"/>
          </p:cNvPicPr>
          <p:nvPr/>
        </p:nvPicPr>
        <p:blipFill>
          <a:blip r:embed="rId4"/>
          <a:stretch>
            <a:fillRect/>
          </a:stretch>
        </p:blipFill>
        <p:spPr>
          <a:xfrm>
            <a:off x="1296136" y="2508040"/>
            <a:ext cx="7772400" cy="1267441"/>
          </a:xfrm>
          <a:prstGeom prst="rect">
            <a:avLst/>
          </a:prstGeom>
        </p:spPr>
      </p:pic>
      <p:pic>
        <p:nvPicPr>
          <p:cNvPr id="6" name="Picture 5">
            <a:extLst>
              <a:ext uri="{FF2B5EF4-FFF2-40B4-BE49-F238E27FC236}">
                <a16:creationId xmlns:a16="http://schemas.microsoft.com/office/drawing/2014/main" id="{B6F10299-2C00-F086-A70D-04391F38EF6D}"/>
              </a:ext>
            </a:extLst>
          </p:cNvPr>
          <p:cNvPicPr>
            <a:picLocks noChangeAspect="1"/>
          </p:cNvPicPr>
          <p:nvPr/>
        </p:nvPicPr>
        <p:blipFill>
          <a:blip r:embed="rId5"/>
          <a:stretch>
            <a:fillRect/>
          </a:stretch>
        </p:blipFill>
        <p:spPr>
          <a:xfrm>
            <a:off x="3792794" y="5325300"/>
            <a:ext cx="7772400" cy="1438663"/>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A38E0D8-D595-4AE6-80A9-556647C3B9C6}"/>
                  </a:ext>
                </a:extLst>
              </p14:cNvPr>
              <p14:cNvContentPartPr/>
              <p14:nvPr/>
            </p14:nvContentPartPr>
            <p14:xfrm>
              <a:off x="9134020" y="2745574"/>
              <a:ext cx="696600" cy="670680"/>
            </p14:xfrm>
          </p:contentPart>
        </mc:Choice>
        <mc:Fallback xmlns="">
          <p:pic>
            <p:nvPicPr>
              <p:cNvPr id="9" name="Ink 8">
                <a:extLst>
                  <a:ext uri="{FF2B5EF4-FFF2-40B4-BE49-F238E27FC236}">
                    <a16:creationId xmlns:a16="http://schemas.microsoft.com/office/drawing/2014/main" id="{1A38E0D8-D595-4AE6-80A9-556647C3B9C6}"/>
                  </a:ext>
                </a:extLst>
              </p:cNvPr>
              <p:cNvPicPr/>
              <p:nvPr/>
            </p:nvPicPr>
            <p:blipFill>
              <a:blip r:embed="rId7"/>
              <a:stretch>
                <a:fillRect/>
              </a:stretch>
            </p:blipFill>
            <p:spPr>
              <a:xfrm>
                <a:off x="9103420" y="2714614"/>
                <a:ext cx="75816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6925C3F4-2E05-3BA9-CD47-E127CD2067E0}"/>
                  </a:ext>
                </a:extLst>
              </p14:cNvPr>
              <p14:cNvContentPartPr/>
              <p14:nvPr/>
            </p14:nvContentPartPr>
            <p14:xfrm>
              <a:off x="8374420" y="3939334"/>
              <a:ext cx="787680" cy="628560"/>
            </p14:xfrm>
          </p:contentPart>
        </mc:Choice>
        <mc:Fallback xmlns="">
          <p:pic>
            <p:nvPicPr>
              <p:cNvPr id="18" name="Ink 17">
                <a:extLst>
                  <a:ext uri="{FF2B5EF4-FFF2-40B4-BE49-F238E27FC236}">
                    <a16:creationId xmlns:a16="http://schemas.microsoft.com/office/drawing/2014/main" id="{6925C3F4-2E05-3BA9-CD47-E127CD2067E0}"/>
                  </a:ext>
                </a:extLst>
              </p:cNvPr>
              <p:cNvPicPr/>
              <p:nvPr/>
            </p:nvPicPr>
            <p:blipFill>
              <a:blip r:embed="rId9"/>
              <a:stretch>
                <a:fillRect/>
              </a:stretch>
            </p:blipFill>
            <p:spPr>
              <a:xfrm>
                <a:off x="8343820" y="3908734"/>
                <a:ext cx="84888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8B4F4CA8-3679-F2BF-E3DE-AECA87313F87}"/>
                  </a:ext>
                </a:extLst>
              </p14:cNvPr>
              <p14:cNvContentPartPr/>
              <p14:nvPr/>
            </p14:nvContentPartPr>
            <p14:xfrm>
              <a:off x="11474740" y="5552134"/>
              <a:ext cx="626400" cy="715320"/>
            </p14:xfrm>
          </p:contentPart>
        </mc:Choice>
        <mc:Fallback xmlns="">
          <p:pic>
            <p:nvPicPr>
              <p:cNvPr id="21" name="Ink 20">
                <a:extLst>
                  <a:ext uri="{FF2B5EF4-FFF2-40B4-BE49-F238E27FC236}">
                    <a16:creationId xmlns:a16="http://schemas.microsoft.com/office/drawing/2014/main" id="{8B4F4CA8-3679-F2BF-E3DE-AECA87313F87}"/>
                  </a:ext>
                </a:extLst>
              </p:cNvPr>
              <p:cNvPicPr/>
              <p:nvPr/>
            </p:nvPicPr>
            <p:blipFill>
              <a:blip r:embed="rId11"/>
              <a:stretch>
                <a:fillRect/>
              </a:stretch>
            </p:blipFill>
            <p:spPr>
              <a:xfrm>
                <a:off x="11444140" y="5521534"/>
                <a:ext cx="687600" cy="776520"/>
              </a:xfrm>
              <a:prstGeom prst="rect">
                <a:avLst/>
              </a:prstGeom>
            </p:spPr>
          </p:pic>
        </mc:Fallback>
      </mc:AlternateContent>
    </p:spTree>
    <p:extLst>
      <p:ext uri="{BB962C8B-B14F-4D97-AF65-F5344CB8AC3E}">
        <p14:creationId xmlns:p14="http://schemas.microsoft.com/office/powerpoint/2010/main" val="717882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1739</TotalTime>
  <Words>859</Words>
  <Application>Microsoft Macintosh PowerPoint</Application>
  <PresentationFormat>Widescreen</PresentationFormat>
  <Paragraphs>66</Paragraphs>
  <Slides>28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Como funciona un Chatbot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 es RAG ?</vt:lpstr>
      <vt:lpstr>PowerPoint Presentation</vt:lpstr>
      <vt:lpstr>Explorando las Características Únicas y Usos Prácticos de Bedrock </vt:lpstr>
      <vt:lpstr>PowerPoint Presentation</vt:lpstr>
      <vt:lpstr>PowerPoint Presentation</vt:lpstr>
      <vt:lpstr>PowerPoint Presentation</vt:lpstr>
      <vt:lpstr>PowerPoint Presentation</vt:lpstr>
      <vt:lpstr>Componentes</vt:lpstr>
      <vt:lpstr>PowerPoint Presentation</vt:lpstr>
      <vt:lpstr>PowerPoint Presentation</vt:lpstr>
      <vt:lpstr>RAG en accion .</vt:lpstr>
      <vt:lpstr>Backend / Frontend  Chatbot</vt:lpstr>
      <vt:lpstr>Frameworks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Hugo Estrada S.</dc:creator>
  <cp:lastModifiedBy>paulo</cp:lastModifiedBy>
  <cp:revision>56</cp:revision>
  <dcterms:created xsi:type="dcterms:W3CDTF">2024-01-11T00:06:24Z</dcterms:created>
  <dcterms:modified xsi:type="dcterms:W3CDTF">2024-05-09T06:03:36Z</dcterms:modified>
</cp:coreProperties>
</file>